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 id="2147483679" r:id="rId6"/>
  </p:sldMasterIdLst>
  <p:notesMasterIdLst>
    <p:notesMasterId r:id="rId44"/>
  </p:notesMasterIdLst>
  <p:sldIdLst>
    <p:sldId id="256" r:id="rId7"/>
    <p:sldId id="5416" r:id="rId8"/>
    <p:sldId id="257" r:id="rId9"/>
    <p:sldId id="5417" r:id="rId10"/>
    <p:sldId id="258" r:id="rId11"/>
    <p:sldId id="259" r:id="rId12"/>
    <p:sldId id="260" r:id="rId13"/>
    <p:sldId id="261" r:id="rId14"/>
    <p:sldId id="262" r:id="rId15"/>
    <p:sldId id="263" r:id="rId16"/>
    <p:sldId id="264" r:id="rId17"/>
    <p:sldId id="5418" r:id="rId18"/>
    <p:sldId id="266" r:id="rId19"/>
    <p:sldId id="267" r:id="rId20"/>
    <p:sldId id="5419" r:id="rId21"/>
    <p:sldId id="269" r:id="rId22"/>
    <p:sldId id="5420" r:id="rId23"/>
    <p:sldId id="542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5422" r:id="rId38"/>
    <p:sldId id="287" r:id="rId39"/>
    <p:sldId id="288" r:id="rId40"/>
    <p:sldId id="289" r:id="rId41"/>
    <p:sldId id="290" r:id="rId42"/>
    <p:sldId id="291" r:id="rId43"/>
  </p:sldIdLst>
  <p:sldSz cx="24384000" cy="13716000"/>
  <p:notesSz cx="6858000" cy="9144000"/>
  <p:embeddedFontLst>
    <p:embeddedFont>
      <p:font typeface="Calibri" panose="020F0502020204030204" pitchFamily="34" charset="0"/>
      <p:regular r:id="rId45"/>
      <p:bold r:id="rId46"/>
      <p:italic r:id="rId47"/>
      <p:boldItalic r:id="rId48"/>
    </p:embeddedFont>
    <p:embeddedFont>
      <p:font typeface="Inter" panose="020B0604020202020204" charset="0"/>
      <p:regular r:id="rId49"/>
      <p:bold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hkY09uQei2mfoRA+jiwvIvEdxS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ECB352-BABB-774E-9B7E-668581E6FC3D}" v="63" dt="2022-05-02T15:55:57.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0"/>
    <p:restoredTop sz="56667"/>
  </p:normalViewPr>
  <p:slideViewPr>
    <p:cSldViewPr snapToGrid="0" snapToObjects="1">
      <p:cViewPr varScale="1">
        <p:scale>
          <a:sx n="45" d="100"/>
          <a:sy n="45" d="100"/>
        </p:scale>
        <p:origin x="27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customschemas.google.com/relationships/presentationmetadata" Target="meta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b="1" dirty="0"/>
              <a:t>Georgette</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Hi everyone. Thank you for joining today’s webinar</a:t>
            </a:r>
            <a:r>
              <a:rPr lang="en-US" b="1" dirty="0"/>
              <a:t>, </a:t>
            </a:r>
            <a:r>
              <a:rPr lang="en-US" sz="1200" b="1" i="0" u="none" strike="noStrike" cap="none" dirty="0">
                <a:solidFill>
                  <a:schemeClr val="dk1"/>
                </a:solidFill>
                <a:effectLst/>
                <a:latin typeface="Calibri"/>
                <a:ea typeface="Calibri"/>
                <a:cs typeface="Calibri"/>
                <a:sym typeface="Calibri"/>
              </a:rPr>
              <a:t>Inventing, Designing, and Engineering for All Students</a:t>
            </a:r>
          </a:p>
          <a:p>
            <a:pPr marL="0" lvl="0" indent="0" algn="l" rtl="0">
              <a:spcBef>
                <a:spcPts val="0"/>
              </a:spcBef>
              <a:spcAft>
                <a:spcPts val="0"/>
              </a:spcAft>
              <a:buNone/>
            </a:pPr>
            <a:r>
              <a:rPr lang="en-US" b="0" dirty="0"/>
              <a:t>.</a:t>
            </a:r>
            <a:endParaRPr dirty="0"/>
          </a:p>
          <a:p>
            <a:pPr marL="0" lvl="0" indent="0" algn="l" rtl="0">
              <a:spcBef>
                <a:spcPts val="0"/>
              </a:spcBef>
              <a:spcAft>
                <a:spcPts val="0"/>
              </a:spcAft>
              <a:buNone/>
            </a:pPr>
            <a:r>
              <a:rPr lang="en-US" dirty="0"/>
              <a:t>As always, we’re going to give everyone a few moments log in and get settled. You’ll also notice the chat panel at the bottom of your screen, make sure you are sharing with All Attendees and Panelists and let us know where you’re joining from today. </a:t>
            </a:r>
            <a:endParaRPr dirty="0"/>
          </a:p>
          <a:p>
            <a:pPr marL="0" lvl="0" indent="0" algn="l" rtl="0">
              <a:spcBef>
                <a:spcPts val="0"/>
              </a:spcBef>
              <a:spcAft>
                <a:spcPts val="0"/>
              </a:spcAft>
              <a:buNone/>
            </a:pPr>
            <a:br>
              <a:rPr lang="en-US" dirty="0"/>
            </a:br>
            <a:r>
              <a:rPr lang="en-US" dirty="0"/>
              <a:t>As everyone gets settled in and navigates to chat, we wanted to share a brief video with you all.</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286" name="Google Shape;2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25458fdc58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25458fdc58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125458fdc58_0_2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2621bd9c1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2621bd9c15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9" name="Google Shape;369;g12621bd9c15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29c47f37f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29c47f37f_0_1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1229c47f37f_0_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25458fdc5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25458fdc5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https://www.edc.org/ideas-inventing-designing-and-engineering-all-students-maker-program</a:t>
            </a:r>
            <a:endParaRPr/>
          </a:p>
        </p:txBody>
      </p:sp>
      <p:sp>
        <p:nvSpPr>
          <p:cNvPr id="386" name="Google Shape;386;g125458fdc5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2621bd9c15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2621bd9c15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12621bd9c15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29c47f37f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29c47f37f_0_2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1229c47f37f_0_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25458fdc58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25458fdc58_0_4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125458fdc58_0_4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29c47f37f_0_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29c47f37f_0_5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1229c47f37f_0_5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29c47f37f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229c47f37f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g1229c47f37f_0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5458fdc58_0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5458fdc58_0_4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125458fdc58_0_4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2</a:t>
            </a:fld>
            <a:endParaRPr lang="en-US"/>
          </a:p>
        </p:txBody>
      </p:sp>
    </p:spTree>
    <p:extLst>
      <p:ext uri="{BB962C8B-B14F-4D97-AF65-F5344CB8AC3E}">
        <p14:creationId xmlns:p14="http://schemas.microsoft.com/office/powerpoint/2010/main" val="2511740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25458fdc58_0_1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125458fdc58_0_1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25458fdc58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125458fdc58_0_1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And of course, as OTs, you know what else its targets... fine motor skills, visual perceptual skills, etc.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25458fdc58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g125458fdc58_0_1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25458fdc58_0_1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125458fdc58_0_1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25458fdc58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125458fdc58_0_1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5458fdc58_0_1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g125458fdc58_0_1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25458fdc58_0_1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125458fdc58_0_1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5458fdc58_0_1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125458fdc58_0_1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25458fdc58_0_1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g125458fdc58_0_1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25458fdc58_0_1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g125458fdc58_0_1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Georgette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Again, welcome to anyone just logging in.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r>
              <a:rPr lang="en-US" sz="1200" b="0" i="0" dirty="0">
                <a:solidFill>
                  <a:schemeClr val="dk1"/>
                </a:solidFill>
                <a:latin typeface="Calibri"/>
                <a:ea typeface="Calibri"/>
                <a:cs typeface="Calibri"/>
                <a:sym typeface="Calibri"/>
              </a:rPr>
              <a:t>Today, it’s my pleasure to welcome </a:t>
            </a:r>
            <a:r>
              <a:rPr lang="en-US" sz="1200" b="0" i="0" u="none" strike="noStrike" cap="none" dirty="0">
                <a:solidFill>
                  <a:schemeClr val="dk1"/>
                </a:solidFill>
                <a:effectLst/>
                <a:latin typeface="Calibri"/>
                <a:ea typeface="Calibri"/>
                <a:cs typeface="Calibri"/>
                <a:sym typeface="Calibri"/>
              </a:rPr>
              <a:t>Dr. Ariana Riccio Senior Research Associate at Education Development Center. Her work focuses on curriculum development, maker education, and transitions to employment and higher education for autistic adolescents and young adults. Her research aims to improve resources and programming for autistic youth and those with other developmental disabilities. Dr. Riccio has a BA in Biology and Community Health from Tufts University and a PhD in Development Psychology from the Graduate Center of the City University of New York. It’s a pleasure to have you here Ariana.</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It is also my pleasure to welcome Dr. Wendy Martin. Senior Research Scientist at Education </a:t>
            </a:r>
            <a:r>
              <a:rPr lang="en-US" sz="1200" b="0" i="0" u="none" strike="noStrike" cap="none">
                <a:solidFill>
                  <a:schemeClr val="dk1"/>
                </a:solidFill>
                <a:effectLst/>
                <a:latin typeface="Calibri"/>
                <a:ea typeface="Calibri"/>
                <a:cs typeface="Calibri"/>
                <a:sym typeface="Calibri"/>
              </a:rPr>
              <a:t>Development Center. </a:t>
            </a:r>
            <a:r>
              <a:rPr lang="en-US" sz="1200" b="0" i="0" u="none" strike="noStrike" cap="none" dirty="0">
                <a:solidFill>
                  <a:schemeClr val="dk1"/>
                </a:solidFill>
                <a:effectLst/>
                <a:latin typeface="Calibri"/>
                <a:ea typeface="Calibri"/>
                <a:cs typeface="Calibri"/>
                <a:sym typeface="Calibri"/>
              </a:rPr>
              <a:t>Wendy’s work includes projects that focus on co-designing STEM programs with neurodivergent youth and formal and informal educators, and collaborations across multiple out of school time program providers to develop STEM career pathways for youth. Projects she works on are funded by the National Science Foundation. NASA, and the LEGO Foundation. Thanks for joining us Wendy</a:t>
            </a:r>
          </a:p>
          <a:p>
            <a:pPr marL="0" lvl="0" indent="0" algn="l" rtl="0">
              <a:spcBef>
                <a:spcPts val="0"/>
              </a:spcBef>
              <a:spcAft>
                <a:spcPts val="0"/>
              </a:spcAft>
              <a:buNone/>
            </a:pPr>
            <a:endParaRPr sz="1200" i="1"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I'm also excited to welcome Gina Millsap, Former CEO of Topeka and Shawnee County Public Library. We thought it would be more engaging to have the discussion moderated by her, as she has over 40 years of library experience under her belt and can help lead a discussion of the ideas that Jo and Amy will share. As always, thanks for leading the discussion today, Gina!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 Georgette Kenney, Vice-President of Global Marketing here at bibliotheca and behind the scenes, we have our Marketing Team and John Parris from EDC making sure things run smoothly. You may see them sharing links in chat or answering technical questions you may have.</a:t>
            </a:r>
            <a:r>
              <a:rPr lang="en-US" sz="1200" b="0" i="0" dirty="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We will share the chat log and presentation with everyone, so please feel free to engage and know you’ll get a copy of the information shared. One more reminder to make sure you’ve switched your chat settings to engage with All Attendees and Panelists. </a:t>
            </a:r>
            <a:r>
              <a:rPr lang="en-US" sz="1200" b="0" i="0" dirty="0">
                <a:solidFill>
                  <a:schemeClr val="dk1"/>
                </a:solidFill>
                <a:latin typeface="Calibri"/>
                <a:ea typeface="Calibri"/>
                <a:cs typeface="Calibri"/>
                <a:sym typeface="Calibri"/>
              </a:rPr>
              <a:t>​</a:t>
            </a:r>
            <a:r>
              <a:rPr lang="en-US" sz="1200" b="0" i="0" u="none" strike="noStrike" dirty="0">
                <a:solidFill>
                  <a:schemeClr val="dk1"/>
                </a:solidFill>
                <a:latin typeface="Calibri"/>
                <a:ea typeface="Calibri"/>
                <a:cs typeface="Calibri"/>
                <a:sym typeface="Calibri"/>
              </a:rPr>
              <a:t>We will have time for live Q&amp;A at the end of today’s webinar, so if you want to raise a question, please use that function. You can upvote other submissions as well, so we can raise the most relevant conversations. </a:t>
            </a:r>
            <a:r>
              <a:rPr lang="en-US" sz="1200" b="0" i="0" dirty="0">
                <a:solidFill>
                  <a:schemeClr val="dk1"/>
                </a:solidFill>
                <a:latin typeface="Calibri"/>
                <a:ea typeface="Calibri"/>
                <a:cs typeface="Calibri"/>
                <a:sym typeface="Calibri"/>
              </a:rPr>
              <a:t>​</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With that, it’s my pleasure to hand things over to Gina</a:t>
            </a:r>
            <a:r>
              <a:rPr lang="en-US" sz="1200" b="0" i="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[Transition to Gina]</a:t>
            </a:r>
            <a:endParaRPr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
        <p:nvSpPr>
          <p:cNvPr id="298" name="Google Shape;29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25458fdc58_0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25458fdc58_0_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1" name="Google Shape;651;g125458fdc58_0_4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25458fdc58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25458fdc58_0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125458fdc58_0_4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29c47f37f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229c47f37f_0_3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1229c47f37f_0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Georgette</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Thank you so much Ariana, Wendy and Gina for everything you shared today.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I did want to ask you one final question. If you could give just one tip or piece of advice for librarians or anyone attending today, what would it be? After everything we discussed today, Ariana, why don’t you go first?</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b="1" dirty="0"/>
              <a:t>[Ariana's response] </a:t>
            </a:r>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0" dirty="0"/>
              <a:t>And Wendy?</a:t>
            </a:r>
            <a:endParaRPr lang="en-US" dirty="0"/>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[Wendy’s response]</a:t>
            </a:r>
            <a:endParaRPr lang="en-US" dirty="0"/>
          </a:p>
          <a:p>
            <a:pPr marL="0" lvl="0" indent="0" algn="l" rtl="0">
              <a:spcBef>
                <a:spcPts val="0"/>
              </a:spcBef>
              <a:spcAft>
                <a:spcPts val="0"/>
              </a:spcAft>
              <a:buNone/>
            </a:pPr>
            <a:endParaRPr b="0" dirty="0"/>
          </a:p>
          <a:p>
            <a:pPr marL="0" lvl="0" indent="0" algn="l" rtl="0">
              <a:spcBef>
                <a:spcPts val="0"/>
              </a:spcBef>
              <a:spcAft>
                <a:spcPts val="0"/>
              </a:spcAft>
              <a:buNone/>
            </a:pPr>
            <a:endParaRPr b="1" dirty="0"/>
          </a:p>
          <a:p>
            <a:pPr marL="0" lvl="0" indent="0" algn="l" rtl="0">
              <a:spcBef>
                <a:spcPts val="0"/>
              </a:spcBef>
              <a:spcAft>
                <a:spcPts val="0"/>
              </a:spcAft>
              <a:buClr>
                <a:schemeClr val="dk1"/>
              </a:buClr>
              <a:buSzPts val="1200"/>
              <a:buFont typeface="Calibri"/>
              <a:buNone/>
            </a:pPr>
            <a:r>
              <a:rPr lang="en-US" b="0" dirty="0"/>
              <a:t>And Gina?</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US" b="1" dirty="0"/>
              <a:t>[Gina response]</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Thank you all! We’ve just got a couple more slides to share and then we’ll end with contact details to further discussions after today.</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
        <p:nvSpPr>
          <p:cNvPr id="690" name="Google Shape;6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Georgette</a:t>
            </a:r>
            <a:endParaRPr dirty="0"/>
          </a:p>
          <a:p>
            <a:endParaRPr lang="en-US" b="0" dirty="0"/>
          </a:p>
          <a:p>
            <a:r>
              <a:rPr lang="en-US" dirty="0"/>
              <a:t>If you enjoyed today’s webinar, bibliotheca is continually adding to our virtual event line-up</a:t>
            </a:r>
            <a:r>
              <a:rPr lang="en-US" b="0" dirty="0"/>
              <a:t>.  We recently hosted a webinar about </a:t>
            </a:r>
            <a:r>
              <a:rPr lang="en-US" b="1" dirty="0"/>
              <a:t>T</a:t>
            </a:r>
            <a:r>
              <a:rPr lang="en-PH" sz="1200" b="1" i="0" u="none" strike="noStrike" kern="1200" cap="none" dirty="0">
                <a:solidFill>
                  <a:schemeClr val="tx1"/>
                </a:solidFill>
                <a:effectLst/>
                <a:latin typeface="Calibri"/>
                <a:ea typeface="Calibri"/>
                <a:cs typeface="Calibri"/>
                <a:sym typeface="Calibri"/>
              </a:rPr>
              <a:t>he Value of Comics in Libraries: Engaging Readers, Expanding Readership. </a:t>
            </a:r>
            <a:r>
              <a:rPr lang="en-US" dirty="0">
                <a:cs typeface="Calibri"/>
              </a:rPr>
              <a:t>We have been working on a great series of educational webinars with the Early Development Centre, which have been very well received by our audience and contain many actionable take </a:t>
            </a:r>
            <a:r>
              <a:rPr lang="en-US" dirty="0" err="1">
                <a:cs typeface="Calibri"/>
              </a:rPr>
              <a:t>aways</a:t>
            </a:r>
            <a:r>
              <a:rPr lang="en-US" dirty="0">
                <a:cs typeface="Calibri"/>
              </a:rPr>
              <a:t> for librarians.  </a:t>
            </a:r>
            <a:r>
              <a:rPr lang="en-US" b="0" strike="noStrike" dirty="0"/>
              <a:t>And </a:t>
            </a:r>
            <a:r>
              <a:rPr lang="en-US" strike="noStrike" dirty="0"/>
              <a:t>we have a </a:t>
            </a:r>
            <a:r>
              <a:rPr lang="en-US" b="0" strike="noStrike" dirty="0"/>
              <a:t>literature series</a:t>
            </a:r>
            <a:r>
              <a:rPr lang="en-US" strike="noStrike" dirty="0"/>
              <a:t> </a:t>
            </a:r>
            <a:r>
              <a:rPr lang="en-US" b="0" strike="noStrike" dirty="0"/>
              <a:t>with Professor Sugrue.</a:t>
            </a:r>
            <a:r>
              <a:rPr lang="en-US" sz="1200" b="0" i="0" u="none" strike="noStrike" cap="none" dirty="0">
                <a:solidFill>
                  <a:schemeClr val="dk1"/>
                </a:solidFill>
                <a:latin typeface="Calibri"/>
                <a:ea typeface="Calibri"/>
                <a:cs typeface="Calibri"/>
                <a:sym typeface="Calibri"/>
              </a:rPr>
              <a:t>  </a:t>
            </a:r>
            <a:endParaRPr lang="en-US" b="0" dirty="0"/>
          </a:p>
          <a:p>
            <a:endParaRPr lang="en-US" b="0"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We invite you to view all on-demand and upcoming events online at </a:t>
            </a:r>
            <a:r>
              <a:rPr lang="en-US" b="0" dirty="0" err="1"/>
              <a:t>bibliotheca.com</a:t>
            </a:r>
            <a:r>
              <a:rPr lang="en-US" b="0" dirty="0"/>
              <a:t> and then navigate to our Insights &amp; Trends blog. And make sure you are subscribed to receive webinar updates by navigating the bottom of any page on our website and hitting subscribe.</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200"/>
              <a:buFont typeface="Calibri"/>
              <a:buNone/>
            </a:pPr>
            <a:endParaRPr b="1" dirty="0"/>
          </a:p>
        </p:txBody>
      </p:sp>
      <p:sp>
        <p:nvSpPr>
          <p:cNvPr id="697" name="Google Shape;6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Georgette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 we finish today, we would love for everyone to complete a quick survey. If you have any questions, comments, ideas, let us know. We love to hear from you and use your feedback to continually evolve the webinar series we offer to libraries around the world.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Just a reminder – we will circulate the chat log and links to resources in our follow-up email, so keep an eye out for those in your inbox!</a:t>
            </a:r>
            <a:r>
              <a:rPr lang="en-US"/>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12" name="Google Shape;71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Special thanks to Ariana, Wendy and Gina for today’s insightful discussion. If you’d like to continue to conversation, we’ve included contact details above.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all of us here at bibliotheca, we thank you for joining this webinar and wish you all a wonderful rest of your day!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21" name="Google Shape;7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2b1c299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2b1c299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5458fdc5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125458fdc58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5458fdc58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25458fdc58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125458fdc58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2621bd9c15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2621bd9c15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12621bd9c15_0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621bd9c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621bd9c1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2621bd9c1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2621bd9c15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2621bd9c15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12621bd9c15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p:cSld name="Cover Slide">
    <p:spTree>
      <p:nvGrpSpPr>
        <p:cNvPr id="1" name="Shape 15"/>
        <p:cNvGrpSpPr/>
        <p:nvPr/>
      </p:nvGrpSpPr>
      <p:grpSpPr>
        <a:xfrm>
          <a:off x="0" y="0"/>
          <a:ext cx="0" cy="0"/>
          <a:chOff x="0" y="0"/>
          <a:chExt cx="0" cy="0"/>
        </a:xfrm>
      </p:grpSpPr>
      <p:sp>
        <p:nvSpPr>
          <p:cNvPr id="16" name="Google Shape;16;p10"/>
          <p:cNvSpPr>
            <a:spLocks noGrp="1"/>
          </p:cNvSpPr>
          <p:nvPr>
            <p:ph type="pic" idx="2"/>
          </p:nvPr>
        </p:nvSpPr>
        <p:spPr>
          <a:xfrm>
            <a:off x="8327717" y="2754493"/>
            <a:ext cx="16056282" cy="9941188"/>
          </a:xfrm>
          <a:prstGeom prst="rect">
            <a:avLst/>
          </a:prstGeom>
          <a:solidFill>
            <a:srgbClr val="D8D8D8"/>
          </a:solidFill>
          <a:ln>
            <a:noFill/>
          </a:ln>
        </p:spPr>
      </p:sp>
      <p:pic>
        <p:nvPicPr>
          <p:cNvPr id="17" name="Google Shape;17;p10"/>
          <p:cNvPicPr preferRelativeResize="0"/>
          <p:nvPr/>
        </p:nvPicPr>
        <p:blipFill rotWithShape="1">
          <a:blip r:embed="rId2">
            <a:alphaModFix/>
          </a:blip>
          <a:srcRect/>
          <a:stretch/>
        </p:blipFill>
        <p:spPr>
          <a:xfrm>
            <a:off x="18002250" y="1164008"/>
            <a:ext cx="5638800" cy="714375"/>
          </a:xfrm>
          <a:prstGeom prst="rect">
            <a:avLst/>
          </a:prstGeom>
          <a:noFill/>
          <a:ln>
            <a:noFill/>
          </a:ln>
        </p:spPr>
      </p:pic>
      <p:sp>
        <p:nvSpPr>
          <p:cNvPr id="18" name="Google Shape;18;p10"/>
          <p:cNvSpPr/>
          <p:nvPr/>
        </p:nvSpPr>
        <p:spPr>
          <a:xfrm>
            <a:off x="0" y="0"/>
            <a:ext cx="24384000" cy="28575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Inter"/>
              <a:ea typeface="Inter"/>
              <a:cs typeface="Inter"/>
              <a:sym typeface="Inter"/>
            </a:endParaRPr>
          </a:p>
        </p:txBody>
      </p:sp>
      <p:sp>
        <p:nvSpPr>
          <p:cNvPr id="19" name="Google Shape;19;p10"/>
          <p:cNvSpPr/>
          <p:nvPr/>
        </p:nvSpPr>
        <p:spPr>
          <a:xfrm>
            <a:off x="0" y="2756641"/>
            <a:ext cx="8327717" cy="993903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Inter"/>
              <a:ea typeface="Inter"/>
              <a:cs typeface="Inter"/>
              <a:sym typeface="Inter"/>
            </a:endParaRPr>
          </a:p>
        </p:txBody>
      </p:sp>
      <p:grpSp>
        <p:nvGrpSpPr>
          <p:cNvPr id="20" name="Google Shape;20;p10"/>
          <p:cNvGrpSpPr/>
          <p:nvPr/>
        </p:nvGrpSpPr>
        <p:grpSpPr>
          <a:xfrm>
            <a:off x="6380826" y="3213646"/>
            <a:ext cx="1516370" cy="1535259"/>
            <a:chOff x="6380826" y="3213646"/>
            <a:chExt cx="1516370" cy="1535259"/>
          </a:xfrm>
        </p:grpSpPr>
        <p:pic>
          <p:nvPicPr>
            <p:cNvPr id="21" name="Google Shape;21;p10"/>
            <p:cNvPicPr preferRelativeResize="0"/>
            <p:nvPr/>
          </p:nvPicPr>
          <p:blipFill rotWithShape="1">
            <a:blip r:embed="rId3">
              <a:alphaModFix/>
            </a:blip>
            <a:srcRect/>
            <a:stretch/>
          </p:blipFill>
          <p:spPr>
            <a:xfrm>
              <a:off x="6380826" y="3320733"/>
              <a:ext cx="1403966" cy="1428172"/>
            </a:xfrm>
            <a:prstGeom prst="rect">
              <a:avLst/>
            </a:prstGeom>
            <a:noFill/>
            <a:ln>
              <a:noFill/>
            </a:ln>
          </p:spPr>
        </p:pic>
        <p:pic>
          <p:nvPicPr>
            <p:cNvPr id="22" name="Google Shape;22;p10"/>
            <p:cNvPicPr preferRelativeResize="0"/>
            <p:nvPr/>
          </p:nvPicPr>
          <p:blipFill rotWithShape="1">
            <a:blip r:embed="rId4">
              <a:alphaModFix/>
            </a:blip>
            <a:srcRect/>
            <a:stretch/>
          </p:blipFill>
          <p:spPr>
            <a:xfrm>
              <a:off x="6493230" y="3213646"/>
              <a:ext cx="1403966" cy="1428172"/>
            </a:xfrm>
            <a:prstGeom prst="rect">
              <a:avLst/>
            </a:prstGeom>
            <a:noFill/>
            <a:ln>
              <a:noFill/>
            </a:ln>
          </p:spPr>
        </p:pic>
      </p:grpSp>
      <p:sp>
        <p:nvSpPr>
          <p:cNvPr id="23" name="Google Shape;23;p10"/>
          <p:cNvSpPr txBox="1">
            <a:spLocks noGrp="1"/>
          </p:cNvSpPr>
          <p:nvPr>
            <p:ph type="title"/>
          </p:nvPr>
        </p:nvSpPr>
        <p:spPr>
          <a:xfrm>
            <a:off x="382588" y="8058520"/>
            <a:ext cx="7043737" cy="1661993"/>
          </a:xfrm>
          <a:prstGeom prst="rect">
            <a:avLst/>
          </a:prstGeom>
          <a:noFill/>
          <a:ln>
            <a:noFill/>
          </a:ln>
        </p:spPr>
        <p:txBody>
          <a:bodyPr spcFirstLastPara="1" wrap="square" lIns="0" tIns="0" rIns="0" bIns="0" anchor="t" anchorCtr="0">
            <a:spAutoFit/>
          </a:bodyPr>
          <a:lstStyle>
            <a:lvl1pPr lvl="0" algn="l">
              <a:lnSpc>
                <a:spcPct val="100000"/>
              </a:lnSpc>
              <a:spcBef>
                <a:spcPts val="600"/>
              </a:spcBef>
              <a:spcAft>
                <a:spcPts val="0"/>
              </a:spcAft>
              <a:buClr>
                <a:schemeClr val="lt1"/>
              </a:buClr>
              <a:buSzPts val="5400"/>
              <a:buFont typeface="Inte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0"/>
          <p:cNvSpPr txBox="1">
            <a:spLocks noGrp="1"/>
          </p:cNvSpPr>
          <p:nvPr>
            <p:ph type="subTitle" idx="1"/>
          </p:nvPr>
        </p:nvSpPr>
        <p:spPr>
          <a:xfrm>
            <a:off x="382588" y="10287702"/>
            <a:ext cx="7074216" cy="430887"/>
          </a:xfrm>
          <a:prstGeom prst="rect">
            <a:avLst/>
          </a:prstGeom>
          <a:noFill/>
          <a:ln>
            <a:noFill/>
          </a:ln>
        </p:spPr>
        <p:txBody>
          <a:bodyPr spcFirstLastPara="1" wrap="square" lIns="0" tIns="0" rIns="0" bIns="0" anchor="t" anchorCtr="0">
            <a:spAutoFit/>
          </a:bodyPr>
          <a:lstStyle>
            <a:lvl1pPr lvl="0" algn="l">
              <a:lnSpc>
                <a:spcPct val="90000"/>
              </a:lnSpc>
              <a:spcBef>
                <a:spcPts val="600"/>
              </a:spcBef>
              <a:spcAft>
                <a:spcPts val="0"/>
              </a:spcAft>
              <a:buClr>
                <a:schemeClr val="lt1"/>
              </a:buClr>
              <a:buSzPts val="2800"/>
              <a:buNone/>
              <a:defRPr>
                <a:solidFill>
                  <a:schemeClr val="lt1"/>
                </a:solidFill>
                <a:latin typeface="Inter"/>
                <a:ea typeface="Inter"/>
                <a:cs typeface="Inter"/>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10"/>
          <p:cNvSpPr txBox="1">
            <a:spLocks noGrp="1"/>
          </p:cNvSpPr>
          <p:nvPr>
            <p:ph type="body" idx="3"/>
          </p:nvPr>
        </p:nvSpPr>
        <p:spPr>
          <a:xfrm>
            <a:off x="382588" y="11283913"/>
            <a:ext cx="7074217"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600"/>
              </a:spcBef>
              <a:spcAft>
                <a:spcPts val="0"/>
              </a:spcAft>
              <a:buClr>
                <a:schemeClr val="lt1"/>
              </a:buClr>
              <a:buSzPts val="2800"/>
              <a:buNone/>
              <a:defRPr cap="none">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26" name="Google Shape;26;p10"/>
          <p:cNvCxnSpPr/>
          <p:nvPr/>
        </p:nvCxnSpPr>
        <p:spPr>
          <a:xfrm>
            <a:off x="0" y="275835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27" name="Google Shape;27;p10"/>
          <p:cNvCxnSpPr/>
          <p:nvPr/>
        </p:nvCxnSpPr>
        <p:spPr>
          <a:xfrm>
            <a:off x="0" y="12695682"/>
            <a:ext cx="24384000" cy="0"/>
          </a:xfrm>
          <a:prstGeom prst="straightConnector1">
            <a:avLst/>
          </a:prstGeom>
          <a:noFill/>
          <a:ln w="9525" cap="flat" cmpd="sng">
            <a:solidFill>
              <a:schemeClr val="accent1"/>
            </a:solidFill>
            <a:prstDash val="solid"/>
            <a:round/>
            <a:headEnd type="none" w="sm" len="sm"/>
            <a:tailEnd type="none" w="sm" len="sm"/>
          </a:ln>
        </p:spPr>
      </p:cxnSp>
      <p:pic>
        <p:nvPicPr>
          <p:cNvPr id="28" name="Google Shape;28;p10"/>
          <p:cNvPicPr preferRelativeResize="0"/>
          <p:nvPr/>
        </p:nvPicPr>
        <p:blipFill rotWithShape="1">
          <a:blip r:embed="rId5">
            <a:alphaModFix/>
          </a:blip>
          <a:srcRect/>
          <a:stretch/>
        </p:blipFill>
        <p:spPr>
          <a:xfrm>
            <a:off x="561658" y="803910"/>
            <a:ext cx="3299142" cy="14516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guide id="3" pos="241">
          <p15:clr>
            <a:srgbClr val="FBAE40"/>
          </p15:clr>
        </p15:guide>
        <p15:guide id="4" pos="1511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1">
  <p:cSld name="1_Title and body_1">
    <p:bg>
      <p:bgPr>
        <a:solidFill>
          <a:schemeClr val="accent1"/>
        </a:solidFill>
        <a:effectLst/>
      </p:bgPr>
    </p:bg>
    <p:spTree>
      <p:nvGrpSpPr>
        <p:cNvPr id="1" name="Shape 99"/>
        <p:cNvGrpSpPr/>
        <p:nvPr/>
      </p:nvGrpSpPr>
      <p:grpSpPr>
        <a:xfrm>
          <a:off x="0" y="0"/>
          <a:ext cx="0" cy="0"/>
          <a:chOff x="0" y="0"/>
          <a:chExt cx="0" cy="0"/>
        </a:xfrm>
      </p:grpSpPr>
      <p:sp>
        <p:nvSpPr>
          <p:cNvPr id="100" name="Google Shape;100;g125458fdc58_0_449"/>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01" name="Google Shape;101;g125458fdc58_0_449"/>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02" name="Google Shape;102;g125458fdc58_0_449"/>
          <p:cNvSpPr txBox="1">
            <a:spLocks noGrp="1"/>
          </p:cNvSpPr>
          <p:nvPr>
            <p:ph type="sldNum" idx="12"/>
          </p:nvPr>
        </p:nvSpPr>
        <p:spPr>
          <a:xfrm>
            <a:off x="22883446" y="12257120"/>
            <a:ext cx="9552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7"/>
        <p:cNvGrpSpPr/>
        <p:nvPr/>
      </p:nvGrpSpPr>
      <p:grpSpPr>
        <a:xfrm>
          <a:off x="0" y="0"/>
          <a:ext cx="0" cy="0"/>
          <a:chOff x="0" y="0"/>
          <a:chExt cx="0" cy="0"/>
        </a:xfrm>
      </p:grpSpPr>
      <p:sp>
        <p:nvSpPr>
          <p:cNvPr id="108" name="Google Shape;108;g125458fdc58_0_1475"/>
          <p:cNvSpPr/>
          <p:nvPr/>
        </p:nvSpPr>
        <p:spPr>
          <a:xfrm>
            <a:off x="0" y="-3"/>
            <a:ext cx="24384000" cy="7734300"/>
          </a:xfrm>
          <a:prstGeom prst="rect">
            <a:avLst/>
          </a:prstGeom>
          <a:solidFill>
            <a:srgbClr val="5FC3E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09" name="Google Shape;109;g125458fdc58_0_1475"/>
          <p:cNvSpPr txBox="1">
            <a:spLocks noGrp="1"/>
          </p:cNvSpPr>
          <p:nvPr>
            <p:ph type="ctrTitle"/>
          </p:nvPr>
        </p:nvSpPr>
        <p:spPr>
          <a:xfrm>
            <a:off x="4956541" y="9797144"/>
            <a:ext cx="14296800" cy="1799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0100"/>
              <a:buNone/>
              <a:defRPr sz="10100">
                <a:solidFill>
                  <a:srgbClr val="000000"/>
                </a:solidFill>
                <a:latin typeface="Arial"/>
                <a:ea typeface="Arial"/>
                <a:cs typeface="Arial"/>
                <a:sym typeface="Arial"/>
              </a:defRPr>
            </a:lvl1pPr>
            <a:lvl2pPr lvl="1" algn="ctr" rtl="0">
              <a:lnSpc>
                <a:spcPct val="100000"/>
              </a:lnSpc>
              <a:spcBef>
                <a:spcPts val="0"/>
              </a:spcBef>
              <a:spcAft>
                <a:spcPts val="0"/>
              </a:spcAft>
              <a:buSzPts val="10100"/>
              <a:buNone/>
              <a:defRPr sz="10100"/>
            </a:lvl2pPr>
            <a:lvl3pPr lvl="2" algn="ctr" rtl="0">
              <a:lnSpc>
                <a:spcPct val="100000"/>
              </a:lnSpc>
              <a:spcBef>
                <a:spcPts val="0"/>
              </a:spcBef>
              <a:spcAft>
                <a:spcPts val="0"/>
              </a:spcAft>
              <a:buSzPts val="10100"/>
              <a:buNone/>
              <a:defRPr sz="10100"/>
            </a:lvl3pPr>
            <a:lvl4pPr lvl="3" algn="ctr" rtl="0">
              <a:lnSpc>
                <a:spcPct val="100000"/>
              </a:lnSpc>
              <a:spcBef>
                <a:spcPts val="0"/>
              </a:spcBef>
              <a:spcAft>
                <a:spcPts val="0"/>
              </a:spcAft>
              <a:buSzPts val="10100"/>
              <a:buNone/>
              <a:defRPr sz="10100"/>
            </a:lvl4pPr>
            <a:lvl5pPr lvl="4" algn="ctr" rtl="0">
              <a:lnSpc>
                <a:spcPct val="100000"/>
              </a:lnSpc>
              <a:spcBef>
                <a:spcPts val="0"/>
              </a:spcBef>
              <a:spcAft>
                <a:spcPts val="0"/>
              </a:spcAft>
              <a:buSzPts val="10100"/>
              <a:buNone/>
              <a:defRPr sz="10100"/>
            </a:lvl5pPr>
            <a:lvl6pPr lvl="5" algn="ctr" rtl="0">
              <a:lnSpc>
                <a:spcPct val="100000"/>
              </a:lnSpc>
              <a:spcBef>
                <a:spcPts val="0"/>
              </a:spcBef>
              <a:spcAft>
                <a:spcPts val="0"/>
              </a:spcAft>
              <a:buSzPts val="10100"/>
              <a:buNone/>
              <a:defRPr sz="10100"/>
            </a:lvl6pPr>
            <a:lvl7pPr lvl="6" algn="ctr" rtl="0">
              <a:lnSpc>
                <a:spcPct val="100000"/>
              </a:lnSpc>
              <a:spcBef>
                <a:spcPts val="0"/>
              </a:spcBef>
              <a:spcAft>
                <a:spcPts val="0"/>
              </a:spcAft>
              <a:buSzPts val="10100"/>
              <a:buNone/>
              <a:defRPr sz="10100"/>
            </a:lvl7pPr>
            <a:lvl8pPr lvl="7" algn="ctr" rtl="0">
              <a:lnSpc>
                <a:spcPct val="100000"/>
              </a:lnSpc>
              <a:spcBef>
                <a:spcPts val="0"/>
              </a:spcBef>
              <a:spcAft>
                <a:spcPts val="0"/>
              </a:spcAft>
              <a:buSzPts val="10100"/>
              <a:buNone/>
              <a:defRPr sz="10100"/>
            </a:lvl8pPr>
            <a:lvl9pPr lvl="8" algn="ctr" rtl="0">
              <a:lnSpc>
                <a:spcPct val="100000"/>
              </a:lnSpc>
              <a:spcBef>
                <a:spcPts val="0"/>
              </a:spcBef>
              <a:spcAft>
                <a:spcPts val="0"/>
              </a:spcAft>
              <a:buSzPts val="10100"/>
              <a:buNone/>
              <a:defRPr sz="10100"/>
            </a:lvl9pPr>
          </a:lstStyle>
          <a:p>
            <a:endParaRPr/>
          </a:p>
        </p:txBody>
      </p:sp>
      <p:sp>
        <p:nvSpPr>
          <p:cNvPr id="110" name="Google Shape;110;g125458fdc58_0_1475"/>
          <p:cNvSpPr txBox="1">
            <a:spLocks noGrp="1"/>
          </p:cNvSpPr>
          <p:nvPr>
            <p:ph type="subTitle" idx="1"/>
          </p:nvPr>
        </p:nvSpPr>
        <p:spPr>
          <a:xfrm>
            <a:off x="4956533" y="11772448"/>
            <a:ext cx="14296800" cy="13935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4300"/>
              <a:buNone/>
              <a:defRPr sz="4300">
                <a:solidFill>
                  <a:srgbClr val="000000"/>
                </a:solidFill>
                <a:latin typeface="Arial"/>
                <a:ea typeface="Arial"/>
                <a:cs typeface="Arial"/>
                <a:sym typeface="Arial"/>
              </a:defRPr>
            </a:lvl1pPr>
            <a:lvl2pPr lvl="1" algn="ctr" rtl="0">
              <a:lnSpc>
                <a:spcPct val="100000"/>
              </a:lnSpc>
              <a:spcBef>
                <a:spcPts val="0"/>
              </a:spcBef>
              <a:spcAft>
                <a:spcPts val="0"/>
              </a:spcAft>
              <a:buClr>
                <a:schemeClr val="lt1"/>
              </a:buClr>
              <a:buSzPts val="4300"/>
              <a:buNone/>
              <a:defRPr sz="4300">
                <a:solidFill>
                  <a:schemeClr val="lt1"/>
                </a:solidFill>
              </a:defRPr>
            </a:lvl2pPr>
            <a:lvl3pPr lvl="2" algn="ctr" rtl="0">
              <a:lnSpc>
                <a:spcPct val="100000"/>
              </a:lnSpc>
              <a:spcBef>
                <a:spcPts val="0"/>
              </a:spcBef>
              <a:spcAft>
                <a:spcPts val="0"/>
              </a:spcAft>
              <a:buClr>
                <a:schemeClr val="lt1"/>
              </a:buClr>
              <a:buSzPts val="4300"/>
              <a:buNone/>
              <a:defRPr sz="4300">
                <a:solidFill>
                  <a:schemeClr val="lt1"/>
                </a:solidFill>
              </a:defRPr>
            </a:lvl3pPr>
            <a:lvl4pPr lvl="3" algn="ctr" rtl="0">
              <a:lnSpc>
                <a:spcPct val="100000"/>
              </a:lnSpc>
              <a:spcBef>
                <a:spcPts val="0"/>
              </a:spcBef>
              <a:spcAft>
                <a:spcPts val="0"/>
              </a:spcAft>
              <a:buClr>
                <a:schemeClr val="lt1"/>
              </a:buClr>
              <a:buSzPts val="4300"/>
              <a:buNone/>
              <a:defRPr sz="4300">
                <a:solidFill>
                  <a:schemeClr val="lt1"/>
                </a:solidFill>
              </a:defRPr>
            </a:lvl4pPr>
            <a:lvl5pPr lvl="4" algn="ctr" rtl="0">
              <a:lnSpc>
                <a:spcPct val="100000"/>
              </a:lnSpc>
              <a:spcBef>
                <a:spcPts val="0"/>
              </a:spcBef>
              <a:spcAft>
                <a:spcPts val="0"/>
              </a:spcAft>
              <a:buClr>
                <a:schemeClr val="lt1"/>
              </a:buClr>
              <a:buSzPts val="4300"/>
              <a:buNone/>
              <a:defRPr sz="4300">
                <a:solidFill>
                  <a:schemeClr val="lt1"/>
                </a:solidFill>
              </a:defRPr>
            </a:lvl5pPr>
            <a:lvl6pPr lvl="5" algn="ctr" rtl="0">
              <a:lnSpc>
                <a:spcPct val="100000"/>
              </a:lnSpc>
              <a:spcBef>
                <a:spcPts val="0"/>
              </a:spcBef>
              <a:spcAft>
                <a:spcPts val="0"/>
              </a:spcAft>
              <a:buClr>
                <a:schemeClr val="lt1"/>
              </a:buClr>
              <a:buSzPts val="4300"/>
              <a:buNone/>
              <a:defRPr sz="4300">
                <a:solidFill>
                  <a:schemeClr val="lt1"/>
                </a:solidFill>
              </a:defRPr>
            </a:lvl6pPr>
            <a:lvl7pPr lvl="6" algn="ctr" rtl="0">
              <a:lnSpc>
                <a:spcPct val="100000"/>
              </a:lnSpc>
              <a:spcBef>
                <a:spcPts val="0"/>
              </a:spcBef>
              <a:spcAft>
                <a:spcPts val="0"/>
              </a:spcAft>
              <a:buClr>
                <a:schemeClr val="lt1"/>
              </a:buClr>
              <a:buSzPts val="4300"/>
              <a:buNone/>
              <a:defRPr sz="4300">
                <a:solidFill>
                  <a:schemeClr val="lt1"/>
                </a:solidFill>
              </a:defRPr>
            </a:lvl7pPr>
            <a:lvl8pPr lvl="7" algn="ctr" rtl="0">
              <a:lnSpc>
                <a:spcPct val="100000"/>
              </a:lnSpc>
              <a:spcBef>
                <a:spcPts val="0"/>
              </a:spcBef>
              <a:spcAft>
                <a:spcPts val="0"/>
              </a:spcAft>
              <a:buClr>
                <a:schemeClr val="lt1"/>
              </a:buClr>
              <a:buSzPts val="4300"/>
              <a:buNone/>
              <a:defRPr sz="4300">
                <a:solidFill>
                  <a:schemeClr val="lt1"/>
                </a:solidFill>
              </a:defRPr>
            </a:lvl8pPr>
            <a:lvl9pPr lvl="8" algn="ctr" rtl="0">
              <a:lnSpc>
                <a:spcPct val="100000"/>
              </a:lnSpc>
              <a:spcBef>
                <a:spcPts val="0"/>
              </a:spcBef>
              <a:spcAft>
                <a:spcPts val="0"/>
              </a:spcAft>
              <a:buClr>
                <a:schemeClr val="lt1"/>
              </a:buClr>
              <a:buSzPts val="4300"/>
              <a:buNone/>
              <a:defRPr sz="4300">
                <a:solidFill>
                  <a:schemeClr val="lt1"/>
                </a:solidFill>
              </a:defRPr>
            </a:lvl9pPr>
          </a:lstStyle>
          <a:p>
            <a:endParaRPr/>
          </a:p>
        </p:txBody>
      </p:sp>
      <p:sp>
        <p:nvSpPr>
          <p:cNvPr id="111" name="Google Shape;111;g125458fdc58_0_1475"/>
          <p:cNvSpPr txBox="1">
            <a:spLocks noGrp="1"/>
          </p:cNvSpPr>
          <p:nvPr>
            <p:ph type="sldNum" idx="12"/>
          </p:nvPr>
        </p:nvSpPr>
        <p:spPr>
          <a:xfrm>
            <a:off x="22375292" y="12116448"/>
            <a:ext cx="14631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g125458fdc58_0_1475"/>
          <p:cNvSpPr txBox="1"/>
          <p:nvPr/>
        </p:nvSpPr>
        <p:spPr>
          <a:xfrm>
            <a:off x="2931056" y="7734715"/>
            <a:ext cx="21452700" cy="908100"/>
          </a:xfrm>
          <a:prstGeom prst="rect">
            <a:avLst/>
          </a:prstGeom>
          <a:solidFill>
            <a:srgbClr val="004968"/>
          </a:solidFill>
          <a:ln>
            <a:noFill/>
          </a:ln>
        </p:spPr>
        <p:txBody>
          <a:bodyPr spcFirstLastPara="1" wrap="square" lIns="0" tIns="121875" rIns="975325" bIns="121875" anchor="t" anchorCtr="0">
            <a:spAutoFit/>
          </a:bodyPr>
          <a:lstStyle/>
          <a:p>
            <a:pPr marL="0" marR="0" lvl="0" indent="0" algn="r" rtl="0">
              <a:lnSpc>
                <a:spcPct val="100000"/>
              </a:lnSpc>
              <a:spcBef>
                <a:spcPts val="0"/>
              </a:spcBef>
              <a:spcAft>
                <a:spcPts val="0"/>
              </a:spcAft>
              <a:buClr>
                <a:srgbClr val="000000"/>
              </a:buClr>
              <a:buSzPts val="4300"/>
              <a:buFont typeface="Arial"/>
              <a:buNone/>
            </a:pPr>
            <a:r>
              <a:rPr lang="en-US" sz="4300" b="0" i="0" u="none" strike="noStrike" cap="none">
                <a:solidFill>
                  <a:schemeClr val="dk1"/>
                </a:solidFill>
                <a:latin typeface="Arial"/>
                <a:ea typeface="Arial"/>
                <a:cs typeface="Arial"/>
                <a:sym typeface="Arial"/>
              </a:rPr>
              <a:t>INVENTING, DESIGNING, AND ENGINEERING FOR ALL STUDENTS</a:t>
            </a:r>
            <a:endParaRPr sz="3700" b="0" i="0" u="none" strike="noStrike" cap="none">
              <a:solidFill>
                <a:srgbClr val="000000"/>
              </a:solidFill>
              <a:latin typeface="Arial"/>
              <a:ea typeface="Arial"/>
              <a:cs typeface="Arial"/>
              <a:sym typeface="Arial"/>
            </a:endParaRPr>
          </a:p>
        </p:txBody>
      </p:sp>
      <p:sp>
        <p:nvSpPr>
          <p:cNvPr id="113" name="Google Shape;113;g125458fdc58_0_1475"/>
          <p:cNvSpPr/>
          <p:nvPr/>
        </p:nvSpPr>
        <p:spPr>
          <a:xfrm>
            <a:off x="0" y="7734669"/>
            <a:ext cx="731100" cy="903300"/>
          </a:xfrm>
          <a:prstGeom prst="rect">
            <a:avLst/>
          </a:prstGeom>
          <a:solidFill>
            <a:schemeClr val="accent3"/>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14" name="Google Shape;114;g125458fdc58_0_1475"/>
          <p:cNvSpPr/>
          <p:nvPr/>
        </p:nvSpPr>
        <p:spPr>
          <a:xfrm>
            <a:off x="734008" y="7734669"/>
            <a:ext cx="731100" cy="903300"/>
          </a:xfrm>
          <a:prstGeom prst="rect">
            <a:avLst/>
          </a:prstGeom>
          <a:solidFill>
            <a:schemeClr val="accent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15" name="Google Shape;115;g125458fdc58_0_1475"/>
          <p:cNvSpPr/>
          <p:nvPr/>
        </p:nvSpPr>
        <p:spPr>
          <a:xfrm>
            <a:off x="1468016" y="7734669"/>
            <a:ext cx="731100" cy="903300"/>
          </a:xfrm>
          <a:prstGeom prst="rect">
            <a:avLst/>
          </a:prstGeom>
          <a:solidFill>
            <a:schemeClr val="accent2"/>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16" name="Google Shape;116;g125458fdc58_0_1475"/>
          <p:cNvSpPr/>
          <p:nvPr/>
        </p:nvSpPr>
        <p:spPr>
          <a:xfrm>
            <a:off x="19776083" y="675675"/>
            <a:ext cx="4716443" cy="6383352"/>
          </a:xfrm>
          <a:custGeom>
            <a:avLst/>
            <a:gdLst/>
            <a:ahLst/>
            <a:cxnLst/>
            <a:rect l="l" t="t" r="r" b="b"/>
            <a:pathLst>
              <a:path w="5338" h="7229" extrusionOk="0">
                <a:moveTo>
                  <a:pt x="4312" y="1840"/>
                </a:moveTo>
                <a:lnTo>
                  <a:pt x="4312" y="1840"/>
                </a:lnTo>
                <a:cubicBezTo>
                  <a:pt x="5127" y="815"/>
                  <a:pt x="5127" y="815"/>
                  <a:pt x="5127" y="815"/>
                </a:cubicBezTo>
                <a:cubicBezTo>
                  <a:pt x="4417" y="289"/>
                  <a:pt x="3708" y="0"/>
                  <a:pt x="2813" y="0"/>
                </a:cubicBezTo>
                <a:cubicBezTo>
                  <a:pt x="1656" y="0"/>
                  <a:pt x="526" y="631"/>
                  <a:pt x="526" y="1945"/>
                </a:cubicBezTo>
                <a:cubicBezTo>
                  <a:pt x="526" y="3286"/>
                  <a:pt x="1551" y="3679"/>
                  <a:pt x="2446" y="4021"/>
                </a:cubicBezTo>
                <a:cubicBezTo>
                  <a:pt x="3155" y="4284"/>
                  <a:pt x="3813" y="4520"/>
                  <a:pt x="3813" y="5125"/>
                </a:cubicBezTo>
                <a:cubicBezTo>
                  <a:pt x="3813" y="5729"/>
                  <a:pt x="3260" y="6019"/>
                  <a:pt x="2708" y="6019"/>
                </a:cubicBezTo>
                <a:cubicBezTo>
                  <a:pt x="1972" y="6019"/>
                  <a:pt x="1525" y="5677"/>
                  <a:pt x="946" y="5125"/>
                </a:cubicBezTo>
                <a:cubicBezTo>
                  <a:pt x="0" y="6045"/>
                  <a:pt x="0" y="6045"/>
                  <a:pt x="0" y="6045"/>
                </a:cubicBezTo>
                <a:cubicBezTo>
                  <a:pt x="763" y="6808"/>
                  <a:pt x="1604" y="7228"/>
                  <a:pt x="2682" y="7228"/>
                </a:cubicBezTo>
                <a:cubicBezTo>
                  <a:pt x="3918" y="7228"/>
                  <a:pt x="5337" y="6570"/>
                  <a:pt x="5337" y="5046"/>
                </a:cubicBezTo>
                <a:cubicBezTo>
                  <a:pt x="5337" y="3601"/>
                  <a:pt x="4154" y="3128"/>
                  <a:pt x="3155" y="2786"/>
                </a:cubicBezTo>
                <a:cubicBezTo>
                  <a:pt x="2629" y="2603"/>
                  <a:pt x="1946" y="2444"/>
                  <a:pt x="1946" y="1919"/>
                </a:cubicBezTo>
                <a:cubicBezTo>
                  <a:pt x="1946" y="1446"/>
                  <a:pt x="2393" y="1209"/>
                  <a:pt x="2866" y="1209"/>
                </a:cubicBezTo>
                <a:cubicBezTo>
                  <a:pt x="3418" y="1209"/>
                  <a:pt x="3918" y="1524"/>
                  <a:pt x="4312" y="1840"/>
                </a:cubicBezTo>
              </a:path>
            </a:pathLst>
          </a:custGeom>
          <a:solidFill>
            <a:srgbClr val="00496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17" name="Google Shape;117;g125458fdc58_0_1475"/>
          <p:cNvSpPr/>
          <p:nvPr/>
        </p:nvSpPr>
        <p:spPr>
          <a:xfrm>
            <a:off x="13229149" y="769147"/>
            <a:ext cx="5853679" cy="6176925"/>
          </a:xfrm>
          <a:custGeom>
            <a:avLst/>
            <a:gdLst/>
            <a:ahLst/>
            <a:cxnLst/>
            <a:rect l="l" t="t" r="r" b="b"/>
            <a:pathLst>
              <a:path w="6627" h="6992" extrusionOk="0">
                <a:moveTo>
                  <a:pt x="3997" y="0"/>
                </a:moveTo>
                <a:lnTo>
                  <a:pt x="2840" y="0"/>
                </a:lnTo>
                <a:lnTo>
                  <a:pt x="0" y="6991"/>
                </a:lnTo>
                <a:lnTo>
                  <a:pt x="1578" y="6991"/>
                </a:lnTo>
                <a:lnTo>
                  <a:pt x="2051" y="5703"/>
                </a:lnTo>
                <a:lnTo>
                  <a:pt x="4549" y="5703"/>
                </a:lnTo>
                <a:lnTo>
                  <a:pt x="4995" y="6991"/>
                </a:lnTo>
                <a:lnTo>
                  <a:pt x="6626" y="6991"/>
                </a:lnTo>
                <a:lnTo>
                  <a:pt x="3997" y="0"/>
                </a:lnTo>
                <a:close/>
                <a:moveTo>
                  <a:pt x="2471" y="4521"/>
                </a:moveTo>
                <a:lnTo>
                  <a:pt x="3313" y="2182"/>
                </a:lnTo>
                <a:lnTo>
                  <a:pt x="3340" y="2182"/>
                </a:lnTo>
                <a:lnTo>
                  <a:pt x="4128" y="4521"/>
                </a:lnTo>
                <a:lnTo>
                  <a:pt x="2471" y="4521"/>
                </a:lnTo>
                <a:close/>
              </a:path>
            </a:pathLst>
          </a:custGeom>
          <a:solidFill>
            <a:srgbClr val="00496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18" name="Google Shape;118;g125458fdc58_0_1475"/>
          <p:cNvSpPr/>
          <p:nvPr/>
        </p:nvSpPr>
        <p:spPr>
          <a:xfrm>
            <a:off x="8423131" y="769147"/>
            <a:ext cx="3972542" cy="6176925"/>
          </a:xfrm>
          <a:custGeom>
            <a:avLst/>
            <a:gdLst/>
            <a:ahLst/>
            <a:cxnLst/>
            <a:rect l="l" t="t" r="r" b="b"/>
            <a:pathLst>
              <a:path w="4496" h="6992" extrusionOk="0">
                <a:moveTo>
                  <a:pt x="4495" y="6991"/>
                </a:moveTo>
                <a:lnTo>
                  <a:pt x="4495" y="5782"/>
                </a:lnTo>
                <a:lnTo>
                  <a:pt x="1420" y="5782"/>
                </a:lnTo>
                <a:lnTo>
                  <a:pt x="1420" y="3995"/>
                </a:lnTo>
                <a:lnTo>
                  <a:pt x="4495" y="3995"/>
                </a:lnTo>
                <a:lnTo>
                  <a:pt x="4495" y="2786"/>
                </a:lnTo>
                <a:lnTo>
                  <a:pt x="1420" y="2786"/>
                </a:lnTo>
                <a:lnTo>
                  <a:pt x="1420" y="1209"/>
                </a:lnTo>
                <a:lnTo>
                  <a:pt x="4495" y="1209"/>
                </a:lnTo>
                <a:lnTo>
                  <a:pt x="4495" y="0"/>
                </a:lnTo>
                <a:lnTo>
                  <a:pt x="0" y="0"/>
                </a:lnTo>
                <a:lnTo>
                  <a:pt x="0" y="6991"/>
                </a:lnTo>
                <a:lnTo>
                  <a:pt x="4495" y="6991"/>
                </a:lnTo>
              </a:path>
            </a:pathLst>
          </a:custGeom>
          <a:solidFill>
            <a:srgbClr val="00496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19" name="Google Shape;119;g125458fdc58_0_1475"/>
          <p:cNvSpPr/>
          <p:nvPr/>
        </p:nvSpPr>
        <p:spPr>
          <a:xfrm>
            <a:off x="2105984" y="769147"/>
            <a:ext cx="5203270" cy="6176925"/>
          </a:xfrm>
          <a:custGeom>
            <a:avLst/>
            <a:gdLst/>
            <a:ahLst/>
            <a:cxnLst/>
            <a:rect l="l" t="t" r="r" b="b"/>
            <a:pathLst>
              <a:path w="5890" h="6992" extrusionOk="0">
                <a:moveTo>
                  <a:pt x="2051" y="0"/>
                </a:moveTo>
                <a:lnTo>
                  <a:pt x="2051" y="0"/>
                </a:lnTo>
                <a:cubicBezTo>
                  <a:pt x="0" y="0"/>
                  <a:pt x="0" y="0"/>
                  <a:pt x="0" y="0"/>
                </a:cubicBezTo>
                <a:cubicBezTo>
                  <a:pt x="0" y="6991"/>
                  <a:pt x="0" y="6991"/>
                  <a:pt x="0" y="6991"/>
                </a:cubicBezTo>
                <a:cubicBezTo>
                  <a:pt x="1946" y="6991"/>
                  <a:pt x="1946" y="6991"/>
                  <a:pt x="1946" y="6991"/>
                </a:cubicBezTo>
                <a:cubicBezTo>
                  <a:pt x="3865" y="6991"/>
                  <a:pt x="5889" y="6072"/>
                  <a:pt x="5889" y="3470"/>
                </a:cubicBezTo>
                <a:cubicBezTo>
                  <a:pt x="5889" y="946"/>
                  <a:pt x="3865" y="0"/>
                  <a:pt x="2051" y="0"/>
                </a:cubicBezTo>
                <a:close/>
                <a:moveTo>
                  <a:pt x="1604" y="5782"/>
                </a:moveTo>
                <a:lnTo>
                  <a:pt x="1604" y="5782"/>
                </a:lnTo>
                <a:cubicBezTo>
                  <a:pt x="1446" y="5782"/>
                  <a:pt x="1446" y="5782"/>
                  <a:pt x="1446" y="5782"/>
                </a:cubicBezTo>
                <a:cubicBezTo>
                  <a:pt x="1446" y="1209"/>
                  <a:pt x="1446" y="1209"/>
                  <a:pt x="1446" y="1209"/>
                </a:cubicBezTo>
                <a:cubicBezTo>
                  <a:pt x="1867" y="1209"/>
                  <a:pt x="1867" y="1209"/>
                  <a:pt x="1867" y="1209"/>
                </a:cubicBezTo>
                <a:cubicBezTo>
                  <a:pt x="3444" y="1209"/>
                  <a:pt x="4365" y="2024"/>
                  <a:pt x="4365" y="3574"/>
                </a:cubicBezTo>
                <a:cubicBezTo>
                  <a:pt x="4365" y="5204"/>
                  <a:pt x="3234" y="5782"/>
                  <a:pt x="1604" y="5782"/>
                </a:cubicBezTo>
                <a:close/>
              </a:path>
            </a:pathLst>
          </a:custGeom>
          <a:solidFill>
            <a:srgbClr val="00496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20" name="Google Shape;120;g125458fdc58_0_1475"/>
          <p:cNvSpPr/>
          <p:nvPr/>
        </p:nvSpPr>
        <p:spPr>
          <a:xfrm>
            <a:off x="-238605" y="885987"/>
            <a:ext cx="1254087" cy="6060098"/>
          </a:xfrm>
          <a:custGeom>
            <a:avLst/>
            <a:gdLst/>
            <a:ahLst/>
            <a:cxnLst/>
            <a:rect l="l" t="t" r="r" b="b"/>
            <a:pathLst>
              <a:path w="1420" h="6861" extrusionOk="0">
                <a:moveTo>
                  <a:pt x="1419" y="0"/>
                </a:moveTo>
                <a:lnTo>
                  <a:pt x="0" y="0"/>
                </a:lnTo>
                <a:lnTo>
                  <a:pt x="0" y="6860"/>
                </a:lnTo>
                <a:lnTo>
                  <a:pt x="1419" y="6860"/>
                </a:lnTo>
                <a:lnTo>
                  <a:pt x="1419" y="0"/>
                </a:lnTo>
              </a:path>
            </a:pathLst>
          </a:custGeom>
          <a:solidFill>
            <a:srgbClr val="00496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21" name="Google Shape;121;g125458fdc58_0_1475"/>
          <p:cNvSpPr/>
          <p:nvPr/>
        </p:nvSpPr>
        <p:spPr>
          <a:xfrm>
            <a:off x="2199536" y="7734669"/>
            <a:ext cx="731100" cy="903300"/>
          </a:xfrm>
          <a:prstGeom prst="rect">
            <a:avLst/>
          </a:prstGeom>
          <a:solidFill>
            <a:schemeClr val="accent1"/>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accent1"/>
        </a:solidFill>
        <a:effectLst/>
      </p:bgPr>
    </p:bg>
    <p:spTree>
      <p:nvGrpSpPr>
        <p:cNvPr id="1" name="Shape 122"/>
        <p:cNvGrpSpPr/>
        <p:nvPr/>
      </p:nvGrpSpPr>
      <p:grpSpPr>
        <a:xfrm>
          <a:off x="0" y="0"/>
          <a:ext cx="0" cy="0"/>
          <a:chOff x="0" y="0"/>
          <a:chExt cx="0" cy="0"/>
        </a:xfrm>
      </p:grpSpPr>
      <p:sp>
        <p:nvSpPr>
          <p:cNvPr id="123" name="Google Shape;123;g125458fdc58_0_1490"/>
          <p:cNvSpPr/>
          <p:nvPr/>
        </p:nvSpPr>
        <p:spPr>
          <a:xfrm>
            <a:off x="3618480" y="2111597"/>
            <a:ext cx="17147100" cy="9492900"/>
          </a:xfrm>
          <a:prstGeom prst="rect">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24" name="Google Shape;124;g125458fdc58_0_1490"/>
          <p:cNvSpPr txBox="1">
            <a:spLocks noGrp="1"/>
          </p:cNvSpPr>
          <p:nvPr>
            <p:ph type="title"/>
          </p:nvPr>
        </p:nvSpPr>
        <p:spPr>
          <a:xfrm>
            <a:off x="5022000" y="6579355"/>
            <a:ext cx="14340000" cy="1739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2"/>
              </a:buClr>
              <a:buSzPts val="8500"/>
              <a:buNone/>
              <a:defRPr sz="7500" b="1" i="0">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125" name="Google Shape;125;g125458fdc58_0_1490"/>
          <p:cNvSpPr/>
          <p:nvPr/>
        </p:nvSpPr>
        <p:spPr>
          <a:xfrm>
            <a:off x="3944472" y="2418027"/>
            <a:ext cx="16495200" cy="8880000"/>
          </a:xfrm>
          <a:prstGeom prst="rect">
            <a:avLst/>
          </a:prstGeom>
          <a:noFill/>
          <a:ln w="12700" cap="flat" cmpd="sng">
            <a:solidFill>
              <a:schemeClr val="accent1"/>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26" name="Google Shape;126;g125458fdc58_0_1490"/>
          <p:cNvSpPr txBox="1">
            <a:spLocks noGrp="1"/>
          </p:cNvSpPr>
          <p:nvPr>
            <p:ph type="body" idx="1"/>
          </p:nvPr>
        </p:nvSpPr>
        <p:spPr>
          <a:xfrm>
            <a:off x="5022000" y="8318584"/>
            <a:ext cx="14340000" cy="2146500"/>
          </a:xfrm>
          <a:prstGeom prst="rect">
            <a:avLst/>
          </a:prstGeom>
          <a:noFill/>
          <a:ln>
            <a:noFill/>
          </a:ln>
        </p:spPr>
        <p:txBody>
          <a:bodyPr spcFirstLastPara="1" wrap="square" lIns="0" tIns="243800" rIns="243800" bIns="0" anchor="ctr" anchorCtr="0">
            <a:noAutofit/>
          </a:bodyPr>
          <a:lstStyle>
            <a:lvl1pPr marL="457200" lvl="0" indent="-228600" algn="ctr" rtl="0">
              <a:lnSpc>
                <a:spcPct val="100000"/>
              </a:lnSpc>
              <a:spcBef>
                <a:spcPts val="0"/>
              </a:spcBef>
              <a:spcAft>
                <a:spcPts val="0"/>
              </a:spcAft>
              <a:buClr>
                <a:schemeClr val="accent3"/>
              </a:buClr>
              <a:buSzPts val="2700"/>
              <a:buFont typeface="Arial"/>
              <a:buNone/>
              <a:defRPr sz="53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127" name="Google Shape;127;g125458fdc58_0_1490"/>
          <p:cNvSpPr/>
          <p:nvPr/>
        </p:nvSpPr>
        <p:spPr>
          <a:xfrm>
            <a:off x="10607040" y="3206987"/>
            <a:ext cx="3169500" cy="3169500"/>
          </a:xfrm>
          <a:prstGeom prst="ellipse">
            <a:avLst/>
          </a:prstGeom>
          <a:noFill/>
          <a:ln w="12700" cap="flat" cmpd="sng">
            <a:solidFill>
              <a:schemeClr val="accent1"/>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128"/>
        <p:cNvGrpSpPr/>
        <p:nvPr/>
      </p:nvGrpSpPr>
      <p:grpSpPr>
        <a:xfrm>
          <a:off x="0" y="0"/>
          <a:ext cx="0" cy="0"/>
          <a:chOff x="0" y="0"/>
          <a:chExt cx="0" cy="0"/>
        </a:xfrm>
      </p:grpSpPr>
      <p:sp>
        <p:nvSpPr>
          <p:cNvPr id="129" name="Google Shape;129;g125458fdc58_0_1496"/>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30" name="Google Shape;130;g125458fdc58_0_1496"/>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31" name="Google Shape;131;g125458fdc58_0_1496"/>
          <p:cNvSpPr txBox="1">
            <a:spLocks noGrp="1"/>
          </p:cNvSpPr>
          <p:nvPr>
            <p:ph type="body" idx="1"/>
          </p:nvPr>
        </p:nvSpPr>
        <p:spPr>
          <a:xfrm>
            <a:off x="2184400" y="4241664"/>
            <a:ext cx="20015100" cy="6528000"/>
          </a:xfrm>
          <a:prstGeom prst="rect">
            <a:avLst/>
          </a:prstGeom>
          <a:noFill/>
          <a:ln>
            <a:noFill/>
          </a:ln>
        </p:spPr>
        <p:txBody>
          <a:bodyPr spcFirstLastPara="1" wrap="square" lIns="0" tIns="0" rIns="0" bIns="0" anchor="t" anchorCtr="0">
            <a:noAutofit/>
          </a:bodyPr>
          <a:lstStyle>
            <a:lvl1pPr marL="457200" lvl="0" indent="-533400" algn="l" rtl="0">
              <a:lnSpc>
                <a:spcPct val="100000"/>
              </a:lnSpc>
              <a:spcBef>
                <a:spcPts val="0"/>
              </a:spcBef>
              <a:spcAft>
                <a:spcPts val="0"/>
              </a:spcAft>
              <a:buClr>
                <a:schemeClr val="accent3"/>
              </a:buClr>
              <a:buSzPts val="4800"/>
              <a:buFont typeface="Arial"/>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132" name="Google Shape;132;g125458fdc58_0_1496"/>
          <p:cNvSpPr txBox="1">
            <a:spLocks noGrp="1"/>
          </p:cNvSpPr>
          <p:nvPr>
            <p:ph type="sldNum" idx="12"/>
          </p:nvPr>
        </p:nvSpPr>
        <p:spPr>
          <a:xfrm>
            <a:off x="22883446" y="12257120"/>
            <a:ext cx="9552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3" name="Google Shape;133;g125458fdc58_0_1496"/>
          <p:cNvCxnSpPr/>
          <p:nvPr/>
        </p:nvCxnSpPr>
        <p:spPr>
          <a:xfrm rot="10800000" flipH="1">
            <a:off x="2184400" y="2909792"/>
            <a:ext cx="20015100" cy="98400"/>
          </a:xfrm>
          <a:prstGeom prst="straightConnector1">
            <a:avLst/>
          </a:prstGeom>
          <a:noFill/>
          <a:ln w="38100" cap="flat" cmpd="sng">
            <a:solidFill>
              <a:srgbClr val="0090D0"/>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1_Title and body">
    <p:bg>
      <p:bgPr>
        <a:solidFill>
          <a:schemeClr val="accent1"/>
        </a:solidFill>
        <a:effectLst/>
      </p:bgPr>
    </p:bg>
    <p:spTree>
      <p:nvGrpSpPr>
        <p:cNvPr id="1" name="Shape 134"/>
        <p:cNvGrpSpPr/>
        <p:nvPr/>
      </p:nvGrpSpPr>
      <p:grpSpPr>
        <a:xfrm>
          <a:off x="0" y="0"/>
          <a:ext cx="0" cy="0"/>
          <a:chOff x="0" y="0"/>
          <a:chExt cx="0" cy="0"/>
        </a:xfrm>
      </p:grpSpPr>
      <p:sp>
        <p:nvSpPr>
          <p:cNvPr id="135" name="Google Shape;135;g125458fdc58_0_1502"/>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36" name="Google Shape;136;g125458fdc58_0_1502"/>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37" name="Google Shape;137;g125458fdc58_0_1502"/>
          <p:cNvSpPr txBox="1">
            <a:spLocks noGrp="1"/>
          </p:cNvSpPr>
          <p:nvPr>
            <p:ph type="sldNum" idx="12"/>
          </p:nvPr>
        </p:nvSpPr>
        <p:spPr>
          <a:xfrm>
            <a:off x="22883446" y="12257120"/>
            <a:ext cx="9552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1_Section header 2">
    <p:bg>
      <p:bgPr>
        <a:solidFill>
          <a:schemeClr val="accent1"/>
        </a:solidFill>
        <a:effectLst/>
      </p:bgPr>
    </p:bg>
    <p:spTree>
      <p:nvGrpSpPr>
        <p:cNvPr id="1" name="Shape 138"/>
        <p:cNvGrpSpPr/>
        <p:nvPr/>
      </p:nvGrpSpPr>
      <p:grpSpPr>
        <a:xfrm>
          <a:off x="0" y="0"/>
          <a:ext cx="0" cy="0"/>
          <a:chOff x="0" y="0"/>
          <a:chExt cx="0" cy="0"/>
        </a:xfrm>
      </p:grpSpPr>
      <p:sp>
        <p:nvSpPr>
          <p:cNvPr id="139" name="Google Shape;139;g125458fdc58_0_1506"/>
          <p:cNvSpPr/>
          <p:nvPr/>
        </p:nvSpPr>
        <p:spPr>
          <a:xfrm>
            <a:off x="0" y="3213032"/>
            <a:ext cx="24384000" cy="7289700"/>
          </a:xfrm>
          <a:prstGeom prst="rect">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40" name="Google Shape;140;g125458fdc58_0_1506"/>
          <p:cNvSpPr txBox="1">
            <a:spLocks noGrp="1"/>
          </p:cNvSpPr>
          <p:nvPr>
            <p:ph type="title"/>
          </p:nvPr>
        </p:nvSpPr>
        <p:spPr>
          <a:xfrm>
            <a:off x="1096352" y="5087693"/>
            <a:ext cx="11687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141" name="Google Shape;141;g125458fdc58_0_1506"/>
          <p:cNvSpPr/>
          <p:nvPr/>
        </p:nvSpPr>
        <p:spPr>
          <a:xfrm>
            <a:off x="1096352" y="7157016"/>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1"/>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142" name="Google Shape;142;g125458fdc58_0_1506"/>
          <p:cNvCxnSpPr/>
          <p:nvPr/>
        </p:nvCxnSpPr>
        <p:spPr>
          <a:xfrm>
            <a:off x="1149067" y="6871171"/>
            <a:ext cx="9845700" cy="0"/>
          </a:xfrm>
          <a:prstGeom prst="straightConnector1">
            <a:avLst/>
          </a:prstGeom>
          <a:noFill/>
          <a:ln w="12700" cap="flat" cmpd="sng">
            <a:solidFill>
              <a:schemeClr val="accent1"/>
            </a:solidFill>
            <a:prstDash val="dash"/>
            <a:round/>
            <a:headEnd type="none" w="sm" len="sm"/>
            <a:tailEnd type="none" w="sm" len="sm"/>
          </a:ln>
        </p:spPr>
      </p:cxnSp>
      <p:cxnSp>
        <p:nvCxnSpPr>
          <p:cNvPr id="143" name="Google Shape;143;g125458fdc58_0_1506"/>
          <p:cNvCxnSpPr/>
          <p:nvPr/>
        </p:nvCxnSpPr>
        <p:spPr>
          <a:xfrm>
            <a:off x="1149067" y="8044214"/>
            <a:ext cx="9845700" cy="0"/>
          </a:xfrm>
          <a:prstGeom prst="straightConnector1">
            <a:avLst/>
          </a:prstGeom>
          <a:noFill/>
          <a:ln w="12700" cap="flat" cmpd="sng">
            <a:solidFill>
              <a:schemeClr val="accent1"/>
            </a:solidFill>
            <a:prstDash val="dash"/>
            <a:round/>
            <a:headEnd type="none" w="sm" len="sm"/>
            <a:tailEnd type="none" w="sm" len="sm"/>
          </a:ln>
        </p:spPr>
      </p:cxnSp>
      <p:sp>
        <p:nvSpPr>
          <p:cNvPr id="144" name="Google Shape;144;g125458fdc58_0_1506"/>
          <p:cNvSpPr txBox="1">
            <a:spLocks noGrp="1"/>
          </p:cNvSpPr>
          <p:nvPr>
            <p:ph type="body" idx="1"/>
          </p:nvPr>
        </p:nvSpPr>
        <p:spPr>
          <a:xfrm>
            <a:off x="2207832" y="6989074"/>
            <a:ext cx="8840100" cy="1160100"/>
          </a:xfrm>
          <a:prstGeom prst="rect">
            <a:avLst/>
          </a:prstGeom>
          <a:noFill/>
          <a:ln>
            <a:noFill/>
          </a:ln>
        </p:spPr>
        <p:txBody>
          <a:bodyPr spcFirstLastPara="1" wrap="square" lIns="0" tIns="243800" rIns="243800" bIns="0" anchor="ctr" anchorCtr="0">
            <a:noAutofit/>
          </a:bodyPr>
          <a:lstStyle>
            <a:lvl1pPr marL="457200" lvl="0" indent="-228600" algn="l" rtl="0">
              <a:lnSpc>
                <a:spcPct val="100000"/>
              </a:lnSpc>
              <a:spcBef>
                <a:spcPts val="0"/>
              </a:spcBef>
              <a:spcAft>
                <a:spcPts val="0"/>
              </a:spcAft>
              <a:buClr>
                <a:schemeClr val="accent3"/>
              </a:buClr>
              <a:buSzPts val="2400"/>
              <a:buFont typeface="Arial"/>
              <a:buNone/>
              <a:defRPr sz="48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5"/>
        <p:cNvGrpSpPr/>
        <p:nvPr/>
      </p:nvGrpSpPr>
      <p:grpSpPr>
        <a:xfrm>
          <a:off x="0" y="0"/>
          <a:ext cx="0" cy="0"/>
          <a:chOff x="0" y="0"/>
          <a:chExt cx="0" cy="0"/>
        </a:xfrm>
      </p:grpSpPr>
      <p:sp>
        <p:nvSpPr>
          <p:cNvPr id="146" name="Google Shape;146;g125458fdc58_0_1513"/>
          <p:cNvSpPr/>
          <p:nvPr/>
        </p:nvSpPr>
        <p:spPr>
          <a:xfrm>
            <a:off x="0" y="3206101"/>
            <a:ext cx="24384000" cy="7289700"/>
          </a:xfrm>
          <a:prstGeom prst="rect">
            <a:avLst/>
          </a:prstGeom>
          <a:solidFill>
            <a:srgbClr val="3C6120"/>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47" name="Google Shape;147;g125458fdc58_0_1513"/>
          <p:cNvSpPr/>
          <p:nvPr/>
        </p:nvSpPr>
        <p:spPr>
          <a:xfrm>
            <a:off x="1096352" y="7157016"/>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3"/>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148" name="Google Shape;148;g125458fdc58_0_1513"/>
          <p:cNvCxnSpPr/>
          <p:nvPr/>
        </p:nvCxnSpPr>
        <p:spPr>
          <a:xfrm>
            <a:off x="1149067" y="6871171"/>
            <a:ext cx="9845700" cy="0"/>
          </a:xfrm>
          <a:prstGeom prst="straightConnector1">
            <a:avLst/>
          </a:prstGeom>
          <a:noFill/>
          <a:ln w="12700" cap="flat" cmpd="sng">
            <a:solidFill>
              <a:schemeClr val="accent1"/>
            </a:solidFill>
            <a:prstDash val="dash"/>
            <a:round/>
            <a:headEnd type="none" w="sm" len="sm"/>
            <a:tailEnd type="none" w="sm" len="sm"/>
          </a:ln>
        </p:spPr>
      </p:cxnSp>
      <p:cxnSp>
        <p:nvCxnSpPr>
          <p:cNvPr id="149" name="Google Shape;149;g125458fdc58_0_1513"/>
          <p:cNvCxnSpPr/>
          <p:nvPr/>
        </p:nvCxnSpPr>
        <p:spPr>
          <a:xfrm>
            <a:off x="1149067" y="8044214"/>
            <a:ext cx="9845700" cy="0"/>
          </a:xfrm>
          <a:prstGeom prst="straightConnector1">
            <a:avLst/>
          </a:prstGeom>
          <a:noFill/>
          <a:ln w="12700" cap="flat" cmpd="sng">
            <a:solidFill>
              <a:schemeClr val="accent3"/>
            </a:solidFill>
            <a:prstDash val="dash"/>
            <a:round/>
            <a:headEnd type="none" w="sm" len="sm"/>
            <a:tailEnd type="none" w="sm" len="sm"/>
          </a:ln>
        </p:spPr>
      </p:cxnSp>
      <p:sp>
        <p:nvSpPr>
          <p:cNvPr id="150" name="Google Shape;150;g125458fdc58_0_1513"/>
          <p:cNvSpPr txBox="1">
            <a:spLocks noGrp="1"/>
          </p:cNvSpPr>
          <p:nvPr>
            <p:ph type="body" idx="1"/>
          </p:nvPr>
        </p:nvSpPr>
        <p:spPr>
          <a:xfrm>
            <a:off x="2207832" y="6989074"/>
            <a:ext cx="8840100" cy="1160100"/>
          </a:xfrm>
          <a:prstGeom prst="rect">
            <a:avLst/>
          </a:prstGeom>
          <a:noFill/>
          <a:ln>
            <a:noFill/>
          </a:ln>
        </p:spPr>
        <p:txBody>
          <a:bodyPr spcFirstLastPara="1" wrap="square" lIns="0" tIns="243800" rIns="243800" bIns="0" anchor="ctr" anchorCtr="0">
            <a:noAutofit/>
          </a:bodyPr>
          <a:lstStyle>
            <a:lvl1pPr marL="457200" lvl="0" indent="-228600" algn="l" rtl="0">
              <a:lnSpc>
                <a:spcPct val="100000"/>
              </a:lnSpc>
              <a:spcBef>
                <a:spcPts val="0"/>
              </a:spcBef>
              <a:spcAft>
                <a:spcPts val="0"/>
              </a:spcAft>
              <a:buClr>
                <a:schemeClr val="accent3"/>
              </a:buClr>
              <a:buSzPts val="2400"/>
              <a:buFont typeface="Arial"/>
              <a:buNone/>
              <a:defRPr sz="48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151" name="Google Shape;151;g125458fdc58_0_1513"/>
          <p:cNvSpPr txBox="1">
            <a:spLocks noGrp="1"/>
          </p:cNvSpPr>
          <p:nvPr>
            <p:ph type="title"/>
          </p:nvPr>
        </p:nvSpPr>
        <p:spPr>
          <a:xfrm>
            <a:off x="1096352" y="5087693"/>
            <a:ext cx="11687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cxnSp>
        <p:nvCxnSpPr>
          <p:cNvPr id="152" name="Google Shape;152;g125458fdc58_0_1513"/>
          <p:cNvCxnSpPr/>
          <p:nvPr/>
        </p:nvCxnSpPr>
        <p:spPr>
          <a:xfrm>
            <a:off x="1096352" y="6870702"/>
            <a:ext cx="9845700" cy="0"/>
          </a:xfrm>
          <a:prstGeom prst="straightConnector1">
            <a:avLst/>
          </a:prstGeom>
          <a:noFill/>
          <a:ln w="12700" cap="flat" cmpd="sng">
            <a:solidFill>
              <a:schemeClr val="accent3"/>
            </a:solidFill>
            <a:prstDash val="dash"/>
            <a:round/>
            <a:headEnd type="none" w="sm" len="sm"/>
            <a:tailEnd type="none" w="sm" len="sm"/>
          </a:ln>
        </p:spPr>
      </p:cxn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p:cSld name="1_Title and body 2">
    <p:bg>
      <p:bgPr>
        <a:solidFill>
          <a:schemeClr val="accent3"/>
        </a:solidFill>
        <a:effectLst/>
      </p:bgPr>
    </p:bg>
    <p:spTree>
      <p:nvGrpSpPr>
        <p:cNvPr id="1" name="Shape 153"/>
        <p:cNvGrpSpPr/>
        <p:nvPr/>
      </p:nvGrpSpPr>
      <p:grpSpPr>
        <a:xfrm>
          <a:off x="0" y="0"/>
          <a:ext cx="0" cy="0"/>
          <a:chOff x="0" y="0"/>
          <a:chExt cx="0" cy="0"/>
        </a:xfrm>
      </p:grpSpPr>
      <p:sp>
        <p:nvSpPr>
          <p:cNvPr id="154" name="Google Shape;154;g125458fdc58_0_1521"/>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55" name="Google Shape;155;g125458fdc58_0_1521"/>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56" name="Google Shape;156;g125458fdc58_0_1521"/>
          <p:cNvSpPr txBox="1">
            <a:spLocks noGrp="1"/>
          </p:cNvSpPr>
          <p:nvPr>
            <p:ph type="body" idx="1"/>
          </p:nvPr>
        </p:nvSpPr>
        <p:spPr>
          <a:xfrm>
            <a:off x="2184400" y="4241664"/>
            <a:ext cx="20015100" cy="6528000"/>
          </a:xfrm>
          <a:prstGeom prst="rect">
            <a:avLst/>
          </a:prstGeom>
          <a:noFill/>
          <a:ln>
            <a:noFill/>
          </a:ln>
        </p:spPr>
        <p:txBody>
          <a:bodyPr spcFirstLastPara="1" wrap="square" lIns="0" tIns="0" rIns="0" bIns="0" anchor="t" anchorCtr="0">
            <a:noAutofit/>
          </a:bodyPr>
          <a:lstStyle>
            <a:lvl1pPr marL="457200" lvl="0" indent="-533400" algn="l" rtl="0">
              <a:lnSpc>
                <a:spcPct val="100000"/>
              </a:lnSpc>
              <a:spcBef>
                <a:spcPts val="0"/>
              </a:spcBef>
              <a:spcAft>
                <a:spcPts val="0"/>
              </a:spcAft>
              <a:buClr>
                <a:schemeClr val="accent3"/>
              </a:buClr>
              <a:buSzPts val="4800"/>
              <a:buFont typeface="Arial"/>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157" name="Google Shape;157;g125458fdc58_0_1521"/>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58" name="Google Shape;158;g125458fdc58_0_1521"/>
          <p:cNvCxnSpPr/>
          <p:nvPr/>
        </p:nvCxnSpPr>
        <p:spPr>
          <a:xfrm rot="10800000" flipH="1">
            <a:off x="2184400" y="2909792"/>
            <a:ext cx="20015100" cy="98400"/>
          </a:xfrm>
          <a:prstGeom prst="straightConnector1">
            <a:avLst/>
          </a:prstGeom>
          <a:noFill/>
          <a:ln w="38100" cap="flat" cmpd="sng">
            <a:solidFill>
              <a:schemeClr val="accent3"/>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cSld name="1_Title and body 5">
    <p:bg>
      <p:bgPr>
        <a:solidFill>
          <a:schemeClr val="accent3"/>
        </a:solidFill>
        <a:effectLst/>
      </p:bgPr>
    </p:bg>
    <p:spTree>
      <p:nvGrpSpPr>
        <p:cNvPr id="1" name="Shape 159"/>
        <p:cNvGrpSpPr/>
        <p:nvPr/>
      </p:nvGrpSpPr>
      <p:grpSpPr>
        <a:xfrm>
          <a:off x="0" y="0"/>
          <a:ext cx="0" cy="0"/>
          <a:chOff x="0" y="0"/>
          <a:chExt cx="0" cy="0"/>
        </a:xfrm>
      </p:grpSpPr>
      <p:sp>
        <p:nvSpPr>
          <p:cNvPr id="160" name="Google Shape;160;g125458fdc58_0_1527"/>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61" name="Google Shape;161;g125458fdc58_0_1527"/>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62" name="Google Shape;162;g125458fdc58_0_1527"/>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cSld name="1_Section header 3">
    <p:bg>
      <p:bgPr>
        <a:solidFill>
          <a:srgbClr val="F79727"/>
        </a:solidFill>
        <a:effectLst/>
      </p:bgPr>
    </p:bg>
    <p:spTree>
      <p:nvGrpSpPr>
        <p:cNvPr id="1" name="Shape 163"/>
        <p:cNvGrpSpPr/>
        <p:nvPr/>
      </p:nvGrpSpPr>
      <p:grpSpPr>
        <a:xfrm>
          <a:off x="0" y="0"/>
          <a:ext cx="0" cy="0"/>
          <a:chOff x="0" y="0"/>
          <a:chExt cx="0" cy="0"/>
        </a:xfrm>
      </p:grpSpPr>
      <p:sp>
        <p:nvSpPr>
          <p:cNvPr id="164" name="Google Shape;164;g125458fdc58_0_1531"/>
          <p:cNvSpPr/>
          <p:nvPr/>
        </p:nvSpPr>
        <p:spPr>
          <a:xfrm>
            <a:off x="0" y="3206101"/>
            <a:ext cx="24384000" cy="7289700"/>
          </a:xfrm>
          <a:prstGeom prst="rect">
            <a:avLst/>
          </a:prstGeom>
          <a:solidFill>
            <a:srgbClr val="85490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65" name="Google Shape;165;g125458fdc58_0_1531"/>
          <p:cNvSpPr txBox="1">
            <a:spLocks noGrp="1"/>
          </p:cNvSpPr>
          <p:nvPr>
            <p:ph type="title"/>
          </p:nvPr>
        </p:nvSpPr>
        <p:spPr>
          <a:xfrm>
            <a:off x="1096352" y="4442427"/>
            <a:ext cx="11096100" cy="2415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166" name="Google Shape;166;g125458fdc58_0_1531"/>
          <p:cNvSpPr/>
          <p:nvPr/>
        </p:nvSpPr>
        <p:spPr>
          <a:xfrm>
            <a:off x="1096352" y="7868765"/>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2"/>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167" name="Google Shape;167;g125458fdc58_0_1531"/>
          <p:cNvCxnSpPr/>
          <p:nvPr/>
        </p:nvCxnSpPr>
        <p:spPr>
          <a:xfrm>
            <a:off x="1149067" y="7582920"/>
            <a:ext cx="9845700" cy="0"/>
          </a:xfrm>
          <a:prstGeom prst="straightConnector1">
            <a:avLst/>
          </a:prstGeom>
          <a:noFill/>
          <a:ln w="12700" cap="flat" cmpd="sng">
            <a:solidFill>
              <a:schemeClr val="accent2"/>
            </a:solidFill>
            <a:prstDash val="dash"/>
            <a:round/>
            <a:headEnd type="none" w="sm" len="sm"/>
            <a:tailEnd type="none" w="sm" len="sm"/>
          </a:ln>
        </p:spPr>
      </p:cxnSp>
      <p:cxnSp>
        <p:nvCxnSpPr>
          <p:cNvPr id="168" name="Google Shape;168;g125458fdc58_0_1531"/>
          <p:cNvCxnSpPr/>
          <p:nvPr/>
        </p:nvCxnSpPr>
        <p:spPr>
          <a:xfrm>
            <a:off x="1149067" y="8755963"/>
            <a:ext cx="9845700" cy="0"/>
          </a:xfrm>
          <a:prstGeom prst="straightConnector1">
            <a:avLst/>
          </a:prstGeom>
          <a:noFill/>
          <a:ln w="12700" cap="flat" cmpd="sng">
            <a:solidFill>
              <a:schemeClr val="accent2"/>
            </a:solidFill>
            <a:prstDash val="dash"/>
            <a:round/>
            <a:headEnd type="none" w="sm" len="sm"/>
            <a:tailEnd type="none" w="sm" len="sm"/>
          </a:ln>
        </p:spPr>
      </p:cxnSp>
      <p:sp>
        <p:nvSpPr>
          <p:cNvPr id="169" name="Google Shape;169;g125458fdc58_0_1531"/>
          <p:cNvSpPr txBox="1">
            <a:spLocks noGrp="1"/>
          </p:cNvSpPr>
          <p:nvPr>
            <p:ph type="body" idx="1"/>
          </p:nvPr>
        </p:nvSpPr>
        <p:spPr>
          <a:xfrm>
            <a:off x="2207832" y="7670221"/>
            <a:ext cx="8840100" cy="1160100"/>
          </a:xfrm>
          <a:prstGeom prst="rect">
            <a:avLst/>
          </a:prstGeom>
          <a:noFill/>
          <a:ln>
            <a:noFill/>
          </a:ln>
        </p:spPr>
        <p:txBody>
          <a:bodyPr spcFirstLastPara="1" wrap="square" lIns="0" tIns="243800" rIns="243800" bIns="0" anchor="ctr" anchorCtr="0">
            <a:noAutofit/>
          </a:bodyPr>
          <a:lstStyle>
            <a:lvl1pPr marL="457200" lvl="0" indent="-228600" algn="l" rtl="0">
              <a:lnSpc>
                <a:spcPct val="100000"/>
              </a:lnSpc>
              <a:spcBef>
                <a:spcPts val="0"/>
              </a:spcBef>
              <a:spcAft>
                <a:spcPts val="0"/>
              </a:spcAft>
              <a:buClr>
                <a:schemeClr val="accent3"/>
              </a:buClr>
              <a:buSzPts val="2400"/>
              <a:buFont typeface="Arial"/>
              <a:buNone/>
              <a:defRPr sz="48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dk1"/>
        </a:solidFill>
        <a:effectLst/>
      </p:bgPr>
    </p:bg>
    <p:spTree>
      <p:nvGrpSpPr>
        <p:cNvPr id="1" name="Shape 29"/>
        <p:cNvGrpSpPr/>
        <p:nvPr/>
      </p:nvGrpSpPr>
      <p:grpSpPr>
        <a:xfrm>
          <a:off x="0" y="0"/>
          <a:ext cx="0" cy="0"/>
          <a:chOff x="0" y="0"/>
          <a:chExt cx="0" cy="0"/>
        </a:xfrm>
      </p:grpSpPr>
      <p:cxnSp>
        <p:nvCxnSpPr>
          <p:cNvPr id="30" name="Google Shape;30;p11"/>
          <p:cNvCxnSpPr/>
          <p:nvPr/>
        </p:nvCxnSpPr>
        <p:spPr>
          <a:xfrm>
            <a:off x="1311453" y="0"/>
            <a:ext cx="0" cy="13716000"/>
          </a:xfrm>
          <a:prstGeom prst="straightConnector1">
            <a:avLst/>
          </a:prstGeom>
          <a:noFill/>
          <a:ln w="9525" cap="flat" cmpd="sng">
            <a:solidFill>
              <a:schemeClr val="lt1"/>
            </a:solidFill>
            <a:prstDash val="solid"/>
            <a:round/>
            <a:headEnd type="none" w="sm" len="sm"/>
            <a:tailEnd type="none" w="sm" len="sm"/>
          </a:ln>
        </p:spPr>
      </p:cxnSp>
      <p:pic>
        <p:nvPicPr>
          <p:cNvPr id="31" name="Google Shape;31;p11"/>
          <p:cNvPicPr preferRelativeResize="0"/>
          <p:nvPr/>
        </p:nvPicPr>
        <p:blipFill rotWithShape="1">
          <a:blip r:embed="rId2">
            <a:alphaModFix/>
          </a:blip>
          <a:srcRect/>
          <a:stretch/>
        </p:blipFill>
        <p:spPr>
          <a:xfrm>
            <a:off x="21385437" y="659669"/>
            <a:ext cx="2557440" cy="324000"/>
          </a:xfrm>
          <a:prstGeom prst="rect">
            <a:avLst/>
          </a:prstGeom>
          <a:noFill/>
          <a:ln>
            <a:noFill/>
          </a:ln>
        </p:spPr>
      </p:pic>
      <p:cxnSp>
        <p:nvCxnSpPr>
          <p:cNvPr id="32" name="Google Shape;32;p11"/>
          <p:cNvCxnSpPr/>
          <p:nvPr/>
        </p:nvCxnSpPr>
        <p:spPr>
          <a:xfrm>
            <a:off x="0" y="1463040"/>
            <a:ext cx="24384000" cy="0"/>
          </a:xfrm>
          <a:prstGeom prst="straightConnector1">
            <a:avLst/>
          </a:prstGeom>
          <a:noFill/>
          <a:ln w="9525" cap="flat" cmpd="sng">
            <a:solidFill>
              <a:schemeClr val="lt1"/>
            </a:solidFill>
            <a:prstDash val="solid"/>
            <a:round/>
            <a:headEnd type="none" w="sm" len="sm"/>
            <a:tailEnd type="none" w="sm" len="sm"/>
          </a:ln>
        </p:spPr>
      </p:cxnSp>
      <p:pic>
        <p:nvPicPr>
          <p:cNvPr id="33" name="Google Shape;33;p11"/>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cSld name="1_Title and body 3">
    <p:bg>
      <p:bgPr>
        <a:solidFill>
          <a:schemeClr val="accent2"/>
        </a:solidFill>
        <a:effectLst/>
      </p:bgPr>
    </p:bg>
    <p:spTree>
      <p:nvGrpSpPr>
        <p:cNvPr id="1" name="Shape 170"/>
        <p:cNvGrpSpPr/>
        <p:nvPr/>
      </p:nvGrpSpPr>
      <p:grpSpPr>
        <a:xfrm>
          <a:off x="0" y="0"/>
          <a:ext cx="0" cy="0"/>
          <a:chOff x="0" y="0"/>
          <a:chExt cx="0" cy="0"/>
        </a:xfrm>
      </p:grpSpPr>
      <p:sp>
        <p:nvSpPr>
          <p:cNvPr id="171" name="Google Shape;171;g125458fdc58_0_1538"/>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72" name="Google Shape;172;g125458fdc58_0_1538"/>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73" name="Google Shape;173;g125458fdc58_0_1538"/>
          <p:cNvSpPr txBox="1">
            <a:spLocks noGrp="1"/>
          </p:cNvSpPr>
          <p:nvPr>
            <p:ph type="body" idx="1"/>
          </p:nvPr>
        </p:nvSpPr>
        <p:spPr>
          <a:xfrm>
            <a:off x="2184400" y="4241664"/>
            <a:ext cx="20015100" cy="6528000"/>
          </a:xfrm>
          <a:prstGeom prst="rect">
            <a:avLst/>
          </a:prstGeom>
          <a:noFill/>
          <a:ln>
            <a:noFill/>
          </a:ln>
        </p:spPr>
        <p:txBody>
          <a:bodyPr spcFirstLastPara="1" wrap="square" lIns="0" tIns="0" rIns="0" bIns="0" anchor="t" anchorCtr="0">
            <a:noAutofit/>
          </a:bodyPr>
          <a:lstStyle>
            <a:lvl1pPr marL="457200" lvl="0" indent="-533400" algn="l" rtl="0">
              <a:lnSpc>
                <a:spcPct val="100000"/>
              </a:lnSpc>
              <a:spcBef>
                <a:spcPts val="0"/>
              </a:spcBef>
              <a:spcAft>
                <a:spcPts val="0"/>
              </a:spcAft>
              <a:buClr>
                <a:schemeClr val="accent3"/>
              </a:buClr>
              <a:buSzPts val="4800"/>
              <a:buFont typeface="Arial"/>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174" name="Google Shape;174;g125458fdc58_0_1538"/>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75" name="Google Shape;175;g125458fdc58_0_1538"/>
          <p:cNvCxnSpPr/>
          <p:nvPr/>
        </p:nvCxnSpPr>
        <p:spPr>
          <a:xfrm rot="10800000" flipH="1">
            <a:off x="2184400" y="2909792"/>
            <a:ext cx="20015100" cy="9840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1_Section header 4">
    <p:bg>
      <p:bgPr>
        <a:solidFill>
          <a:schemeClr val="accent5"/>
        </a:solidFill>
        <a:effectLst/>
      </p:bgPr>
    </p:bg>
    <p:spTree>
      <p:nvGrpSpPr>
        <p:cNvPr id="1" name="Shape 176"/>
        <p:cNvGrpSpPr/>
        <p:nvPr/>
      </p:nvGrpSpPr>
      <p:grpSpPr>
        <a:xfrm>
          <a:off x="0" y="0"/>
          <a:ext cx="0" cy="0"/>
          <a:chOff x="0" y="0"/>
          <a:chExt cx="0" cy="0"/>
        </a:xfrm>
      </p:grpSpPr>
      <p:sp>
        <p:nvSpPr>
          <p:cNvPr id="177" name="Google Shape;177;g125458fdc58_0_1544"/>
          <p:cNvSpPr/>
          <p:nvPr/>
        </p:nvSpPr>
        <p:spPr>
          <a:xfrm>
            <a:off x="0" y="3206101"/>
            <a:ext cx="24384000" cy="7289700"/>
          </a:xfrm>
          <a:prstGeom prst="rect">
            <a:avLst/>
          </a:prstGeom>
          <a:solidFill>
            <a:srgbClr val="710139"/>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78" name="Google Shape;178;g125458fdc58_0_1544"/>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179" name="Google Shape;179;g125458fdc58_0_1544"/>
          <p:cNvSpPr/>
          <p:nvPr/>
        </p:nvSpPr>
        <p:spPr>
          <a:xfrm>
            <a:off x="1096352" y="7157016"/>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5"/>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180" name="Google Shape;180;g125458fdc58_0_1544"/>
          <p:cNvCxnSpPr/>
          <p:nvPr/>
        </p:nvCxnSpPr>
        <p:spPr>
          <a:xfrm>
            <a:off x="1149067" y="6871171"/>
            <a:ext cx="9845700" cy="0"/>
          </a:xfrm>
          <a:prstGeom prst="straightConnector1">
            <a:avLst/>
          </a:prstGeom>
          <a:noFill/>
          <a:ln w="12700" cap="flat" cmpd="sng">
            <a:solidFill>
              <a:schemeClr val="accent5"/>
            </a:solidFill>
            <a:prstDash val="dash"/>
            <a:round/>
            <a:headEnd type="none" w="sm" len="sm"/>
            <a:tailEnd type="none" w="sm" len="sm"/>
          </a:ln>
        </p:spPr>
      </p:cxnSp>
      <p:cxnSp>
        <p:nvCxnSpPr>
          <p:cNvPr id="181" name="Google Shape;181;g125458fdc58_0_1544"/>
          <p:cNvCxnSpPr/>
          <p:nvPr/>
        </p:nvCxnSpPr>
        <p:spPr>
          <a:xfrm>
            <a:off x="1149067" y="8044214"/>
            <a:ext cx="9845700" cy="0"/>
          </a:xfrm>
          <a:prstGeom prst="straightConnector1">
            <a:avLst/>
          </a:prstGeom>
          <a:noFill/>
          <a:ln w="12700" cap="flat" cmpd="sng">
            <a:solidFill>
              <a:schemeClr val="accent5"/>
            </a:solidFill>
            <a:prstDash val="dash"/>
            <a:round/>
            <a:headEnd type="none" w="sm" len="sm"/>
            <a:tailEnd type="none" w="sm" len="sm"/>
          </a:ln>
        </p:spPr>
      </p:cxnSp>
      <p:sp>
        <p:nvSpPr>
          <p:cNvPr id="182" name="Google Shape;182;g125458fdc58_0_1544"/>
          <p:cNvSpPr txBox="1">
            <a:spLocks noGrp="1"/>
          </p:cNvSpPr>
          <p:nvPr>
            <p:ph type="body" idx="1"/>
          </p:nvPr>
        </p:nvSpPr>
        <p:spPr>
          <a:xfrm>
            <a:off x="2207832" y="6989074"/>
            <a:ext cx="8840100" cy="1160100"/>
          </a:xfrm>
          <a:prstGeom prst="rect">
            <a:avLst/>
          </a:prstGeom>
          <a:noFill/>
          <a:ln>
            <a:noFill/>
          </a:ln>
        </p:spPr>
        <p:txBody>
          <a:bodyPr spcFirstLastPara="1" wrap="square" lIns="0" tIns="243800" rIns="243800" bIns="0" anchor="ctr" anchorCtr="0">
            <a:noAutofit/>
          </a:bodyPr>
          <a:lstStyle>
            <a:lvl1pPr marL="457200" lvl="0" indent="-228600" algn="l" rtl="0">
              <a:lnSpc>
                <a:spcPct val="100000"/>
              </a:lnSpc>
              <a:spcBef>
                <a:spcPts val="0"/>
              </a:spcBef>
              <a:spcAft>
                <a:spcPts val="0"/>
              </a:spcAft>
              <a:buClr>
                <a:schemeClr val="accent3"/>
              </a:buClr>
              <a:buSzPts val="2400"/>
              <a:buFont typeface="Arial"/>
              <a:buNone/>
              <a:defRPr sz="48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cSld name="1_Title and body 4">
    <p:bg>
      <p:bgPr>
        <a:solidFill>
          <a:schemeClr val="accent5"/>
        </a:solidFill>
        <a:effectLst/>
      </p:bgPr>
    </p:bg>
    <p:spTree>
      <p:nvGrpSpPr>
        <p:cNvPr id="1" name="Shape 183"/>
        <p:cNvGrpSpPr/>
        <p:nvPr/>
      </p:nvGrpSpPr>
      <p:grpSpPr>
        <a:xfrm>
          <a:off x="0" y="0"/>
          <a:ext cx="0" cy="0"/>
          <a:chOff x="0" y="0"/>
          <a:chExt cx="0" cy="0"/>
        </a:xfrm>
      </p:grpSpPr>
      <p:sp>
        <p:nvSpPr>
          <p:cNvPr id="184" name="Google Shape;184;g125458fdc58_0_1551"/>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85" name="Google Shape;185;g125458fdc58_0_1551"/>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86" name="Google Shape;186;g125458fdc58_0_1551"/>
          <p:cNvSpPr txBox="1">
            <a:spLocks noGrp="1"/>
          </p:cNvSpPr>
          <p:nvPr>
            <p:ph type="body" idx="1"/>
          </p:nvPr>
        </p:nvSpPr>
        <p:spPr>
          <a:xfrm>
            <a:off x="2184400" y="4291925"/>
            <a:ext cx="20015100" cy="6528000"/>
          </a:xfrm>
          <a:prstGeom prst="rect">
            <a:avLst/>
          </a:prstGeom>
          <a:noFill/>
          <a:ln>
            <a:noFill/>
          </a:ln>
        </p:spPr>
        <p:txBody>
          <a:bodyPr spcFirstLastPara="1" wrap="square" lIns="0" tIns="0" rIns="0" bIns="0" anchor="t" anchorCtr="0">
            <a:noAutofit/>
          </a:bodyPr>
          <a:lstStyle>
            <a:lvl1pPr marL="457200" lvl="0" indent="-533400" algn="l" rtl="0">
              <a:lnSpc>
                <a:spcPct val="100000"/>
              </a:lnSpc>
              <a:spcBef>
                <a:spcPts val="0"/>
              </a:spcBef>
              <a:spcAft>
                <a:spcPts val="0"/>
              </a:spcAft>
              <a:buClr>
                <a:schemeClr val="accent3"/>
              </a:buClr>
              <a:buSzPts val="4800"/>
              <a:buFont typeface="Arial"/>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187" name="Google Shape;187;g125458fdc58_0_1551"/>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88" name="Google Shape;188;g125458fdc58_0_1551"/>
          <p:cNvCxnSpPr/>
          <p:nvPr/>
        </p:nvCxnSpPr>
        <p:spPr>
          <a:xfrm rot="10800000" flipH="1">
            <a:off x="2184400" y="2909792"/>
            <a:ext cx="20015100" cy="98400"/>
          </a:xfrm>
          <a:prstGeom prst="straightConnector1">
            <a:avLst/>
          </a:prstGeom>
          <a:noFill/>
          <a:ln w="38100" cap="flat" cmpd="sng">
            <a:solidFill>
              <a:schemeClr val="accent5"/>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cSld name="1_Section header 5">
    <p:bg>
      <p:bgPr>
        <a:solidFill>
          <a:srgbClr val="F79727"/>
        </a:solidFill>
        <a:effectLst/>
      </p:bgPr>
    </p:bg>
    <p:spTree>
      <p:nvGrpSpPr>
        <p:cNvPr id="1" name="Shape 189"/>
        <p:cNvGrpSpPr/>
        <p:nvPr/>
      </p:nvGrpSpPr>
      <p:grpSpPr>
        <a:xfrm>
          <a:off x="0" y="0"/>
          <a:ext cx="0" cy="0"/>
          <a:chOff x="0" y="0"/>
          <a:chExt cx="0" cy="0"/>
        </a:xfrm>
      </p:grpSpPr>
      <p:sp>
        <p:nvSpPr>
          <p:cNvPr id="190" name="Google Shape;190;g125458fdc58_0_1557"/>
          <p:cNvSpPr/>
          <p:nvPr/>
        </p:nvSpPr>
        <p:spPr>
          <a:xfrm>
            <a:off x="0" y="3206101"/>
            <a:ext cx="24384000" cy="7289700"/>
          </a:xfrm>
          <a:prstGeom prst="rect">
            <a:avLst/>
          </a:prstGeom>
          <a:solidFill>
            <a:srgbClr val="85490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191" name="Google Shape;191;g125458fdc58_0_1557"/>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192" name="Google Shape;192;g125458fdc58_0_1557"/>
          <p:cNvSpPr/>
          <p:nvPr/>
        </p:nvSpPr>
        <p:spPr>
          <a:xfrm>
            <a:off x="1096352" y="7157016"/>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2"/>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193" name="Google Shape;193;g125458fdc58_0_1557"/>
          <p:cNvCxnSpPr/>
          <p:nvPr/>
        </p:nvCxnSpPr>
        <p:spPr>
          <a:xfrm>
            <a:off x="1149067" y="6871171"/>
            <a:ext cx="9845700" cy="0"/>
          </a:xfrm>
          <a:prstGeom prst="straightConnector1">
            <a:avLst/>
          </a:prstGeom>
          <a:noFill/>
          <a:ln w="12700" cap="flat" cmpd="sng">
            <a:solidFill>
              <a:schemeClr val="accent2"/>
            </a:solidFill>
            <a:prstDash val="dash"/>
            <a:round/>
            <a:headEnd type="none" w="sm" len="sm"/>
            <a:tailEnd type="none" w="sm" len="sm"/>
          </a:ln>
        </p:spPr>
      </p:cxnSp>
      <p:cxnSp>
        <p:nvCxnSpPr>
          <p:cNvPr id="194" name="Google Shape;194;g125458fdc58_0_1557"/>
          <p:cNvCxnSpPr/>
          <p:nvPr/>
        </p:nvCxnSpPr>
        <p:spPr>
          <a:xfrm>
            <a:off x="1149067" y="8044214"/>
            <a:ext cx="9845700" cy="0"/>
          </a:xfrm>
          <a:prstGeom prst="straightConnector1">
            <a:avLst/>
          </a:prstGeom>
          <a:noFill/>
          <a:ln w="12700" cap="flat" cmpd="sng">
            <a:solidFill>
              <a:schemeClr val="accent2"/>
            </a:solidFill>
            <a:prstDash val="dash"/>
            <a:round/>
            <a:headEnd type="none" w="sm" len="sm"/>
            <a:tailEnd type="none" w="sm" len="sm"/>
          </a:ln>
        </p:spPr>
      </p:cxnSp>
      <p:sp>
        <p:nvSpPr>
          <p:cNvPr id="195" name="Google Shape;195;g125458fdc58_0_1557"/>
          <p:cNvSpPr txBox="1">
            <a:spLocks noGrp="1"/>
          </p:cNvSpPr>
          <p:nvPr>
            <p:ph type="body" idx="1"/>
          </p:nvPr>
        </p:nvSpPr>
        <p:spPr>
          <a:xfrm>
            <a:off x="2207832" y="6989074"/>
            <a:ext cx="8840100" cy="1160100"/>
          </a:xfrm>
          <a:prstGeom prst="rect">
            <a:avLst/>
          </a:prstGeom>
          <a:noFill/>
          <a:ln>
            <a:noFill/>
          </a:ln>
        </p:spPr>
        <p:txBody>
          <a:bodyPr spcFirstLastPara="1" wrap="square" lIns="0" tIns="243800" rIns="243800" bIns="0" anchor="ctr" anchorCtr="0">
            <a:noAutofit/>
          </a:bodyPr>
          <a:lstStyle>
            <a:lvl1pPr marL="457200" lvl="0" indent="-228600" algn="l" rtl="0">
              <a:lnSpc>
                <a:spcPct val="100000"/>
              </a:lnSpc>
              <a:spcBef>
                <a:spcPts val="0"/>
              </a:spcBef>
              <a:spcAft>
                <a:spcPts val="0"/>
              </a:spcAft>
              <a:buClr>
                <a:schemeClr val="accent3"/>
              </a:buClr>
              <a:buSzPts val="2400"/>
              <a:buFont typeface="Arial"/>
              <a:buNone/>
              <a:defRPr sz="48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p:cSld name="1_Title and body 7">
    <p:bg>
      <p:bgPr>
        <a:solidFill>
          <a:schemeClr val="accent5"/>
        </a:solidFill>
        <a:effectLst/>
      </p:bgPr>
    </p:bg>
    <p:spTree>
      <p:nvGrpSpPr>
        <p:cNvPr id="1" name="Shape 196"/>
        <p:cNvGrpSpPr/>
        <p:nvPr/>
      </p:nvGrpSpPr>
      <p:grpSpPr>
        <a:xfrm>
          <a:off x="0" y="0"/>
          <a:ext cx="0" cy="0"/>
          <a:chOff x="0" y="0"/>
          <a:chExt cx="0" cy="0"/>
        </a:xfrm>
      </p:grpSpPr>
      <p:sp>
        <p:nvSpPr>
          <p:cNvPr id="197" name="Google Shape;197;g125458fdc58_0_1564"/>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198" name="Google Shape;198;g125458fdc58_0_1564"/>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199" name="Google Shape;199;g125458fdc58_0_1564"/>
          <p:cNvSpPr txBox="1">
            <a:spLocks noGrp="1"/>
          </p:cNvSpPr>
          <p:nvPr>
            <p:ph type="body" idx="1"/>
          </p:nvPr>
        </p:nvSpPr>
        <p:spPr>
          <a:xfrm>
            <a:off x="2184400" y="5308600"/>
            <a:ext cx="20015100" cy="6528000"/>
          </a:xfrm>
          <a:prstGeom prst="rect">
            <a:avLst/>
          </a:prstGeom>
          <a:noFill/>
          <a:ln>
            <a:noFill/>
          </a:ln>
        </p:spPr>
        <p:txBody>
          <a:bodyPr spcFirstLastPara="1" wrap="square" lIns="0" tIns="0" rIns="0" bIns="0" anchor="t" anchorCtr="0">
            <a:noAutofit/>
          </a:bodyPr>
          <a:lstStyle>
            <a:lvl1pPr marL="457200" lvl="0" indent="-533400" algn="l" rtl="0">
              <a:lnSpc>
                <a:spcPct val="100000"/>
              </a:lnSpc>
              <a:spcBef>
                <a:spcPts val="0"/>
              </a:spcBef>
              <a:spcAft>
                <a:spcPts val="0"/>
              </a:spcAft>
              <a:buClr>
                <a:schemeClr val="accent3"/>
              </a:buClr>
              <a:buSzPts val="4800"/>
              <a:buFont typeface="Arial"/>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00" name="Google Shape;200;g125458fdc58_0_1564"/>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1_Section header 6">
    <p:bg>
      <p:bgPr>
        <a:solidFill>
          <a:schemeClr val="accent3"/>
        </a:solidFill>
        <a:effectLst/>
      </p:bgPr>
    </p:bg>
    <p:spTree>
      <p:nvGrpSpPr>
        <p:cNvPr id="1" name="Shape 201"/>
        <p:cNvGrpSpPr/>
        <p:nvPr/>
      </p:nvGrpSpPr>
      <p:grpSpPr>
        <a:xfrm>
          <a:off x="0" y="0"/>
          <a:ext cx="0" cy="0"/>
          <a:chOff x="0" y="0"/>
          <a:chExt cx="0" cy="0"/>
        </a:xfrm>
      </p:grpSpPr>
      <p:sp>
        <p:nvSpPr>
          <p:cNvPr id="202" name="Google Shape;202;g125458fdc58_0_1569"/>
          <p:cNvSpPr/>
          <p:nvPr/>
        </p:nvSpPr>
        <p:spPr>
          <a:xfrm>
            <a:off x="3618480" y="2111597"/>
            <a:ext cx="17147100" cy="9492900"/>
          </a:xfrm>
          <a:prstGeom prst="rect">
            <a:avLst/>
          </a:prstGeom>
          <a:solidFill>
            <a:srgbClr val="3C6120"/>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203" name="Google Shape;203;g125458fdc58_0_1569"/>
          <p:cNvSpPr/>
          <p:nvPr/>
        </p:nvSpPr>
        <p:spPr>
          <a:xfrm>
            <a:off x="3944472" y="2418027"/>
            <a:ext cx="16495200" cy="8880000"/>
          </a:xfrm>
          <a:prstGeom prst="rect">
            <a:avLst/>
          </a:prstGeom>
          <a:noFill/>
          <a:ln w="12700" cap="flat" cmpd="sng">
            <a:solidFill>
              <a:schemeClr val="accent3"/>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204" name="Google Shape;204;g125458fdc58_0_1569"/>
          <p:cNvSpPr/>
          <p:nvPr/>
        </p:nvSpPr>
        <p:spPr>
          <a:xfrm>
            <a:off x="10607040" y="3206987"/>
            <a:ext cx="3169500" cy="3169500"/>
          </a:xfrm>
          <a:prstGeom prst="ellipse">
            <a:avLst/>
          </a:prstGeom>
          <a:noFill/>
          <a:ln w="12700" cap="flat" cmpd="sng">
            <a:solidFill>
              <a:schemeClr val="accent3"/>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205" name="Google Shape;205;g125458fdc58_0_1569"/>
          <p:cNvSpPr txBox="1">
            <a:spLocks noGrp="1"/>
          </p:cNvSpPr>
          <p:nvPr>
            <p:ph type="title"/>
          </p:nvPr>
        </p:nvSpPr>
        <p:spPr>
          <a:xfrm>
            <a:off x="5022000" y="6579355"/>
            <a:ext cx="14340000" cy="1739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chemeClr val="dk2"/>
              </a:buClr>
              <a:buSzPts val="8500"/>
              <a:buNone/>
              <a:defRPr sz="7500" b="1" i="0">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206" name="Google Shape;206;g125458fdc58_0_1569"/>
          <p:cNvSpPr txBox="1">
            <a:spLocks noGrp="1"/>
          </p:cNvSpPr>
          <p:nvPr>
            <p:ph type="body" idx="1"/>
          </p:nvPr>
        </p:nvSpPr>
        <p:spPr>
          <a:xfrm>
            <a:off x="5022000" y="8318584"/>
            <a:ext cx="14340000" cy="2146500"/>
          </a:xfrm>
          <a:prstGeom prst="rect">
            <a:avLst/>
          </a:prstGeom>
          <a:noFill/>
          <a:ln>
            <a:noFill/>
          </a:ln>
        </p:spPr>
        <p:txBody>
          <a:bodyPr spcFirstLastPara="1" wrap="square" lIns="0" tIns="243800" rIns="243800" bIns="0" anchor="ctr" anchorCtr="0">
            <a:noAutofit/>
          </a:bodyPr>
          <a:lstStyle>
            <a:lvl1pPr marL="457200" lvl="0" indent="-228600" algn="ctr" rtl="0">
              <a:lnSpc>
                <a:spcPct val="100000"/>
              </a:lnSpc>
              <a:spcBef>
                <a:spcPts val="0"/>
              </a:spcBef>
              <a:spcAft>
                <a:spcPts val="0"/>
              </a:spcAft>
              <a:buClr>
                <a:schemeClr val="accent3"/>
              </a:buClr>
              <a:buSzPts val="2700"/>
              <a:buFont typeface="Arial"/>
              <a:buNone/>
              <a:defRPr sz="53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1_Section header 7">
    <p:bg>
      <p:bgPr>
        <a:solidFill>
          <a:schemeClr val="accent3"/>
        </a:solidFill>
        <a:effectLst/>
      </p:bgPr>
    </p:bg>
    <p:spTree>
      <p:nvGrpSpPr>
        <p:cNvPr id="1" name="Shape 207"/>
        <p:cNvGrpSpPr/>
        <p:nvPr/>
      </p:nvGrpSpPr>
      <p:grpSpPr>
        <a:xfrm>
          <a:off x="0" y="0"/>
          <a:ext cx="0" cy="0"/>
          <a:chOff x="0" y="0"/>
          <a:chExt cx="0" cy="0"/>
        </a:xfrm>
      </p:grpSpPr>
      <p:sp>
        <p:nvSpPr>
          <p:cNvPr id="208" name="Google Shape;208;g125458fdc58_0_1575"/>
          <p:cNvSpPr/>
          <p:nvPr/>
        </p:nvSpPr>
        <p:spPr>
          <a:xfrm>
            <a:off x="0" y="3206101"/>
            <a:ext cx="24384000" cy="7289700"/>
          </a:xfrm>
          <a:prstGeom prst="rect">
            <a:avLst/>
          </a:prstGeom>
          <a:solidFill>
            <a:srgbClr val="3C6120"/>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209" name="Google Shape;209;g125458fdc58_0_1575"/>
          <p:cNvSpPr txBox="1">
            <a:spLocks noGrp="1"/>
          </p:cNvSpPr>
          <p:nvPr>
            <p:ph type="title"/>
          </p:nvPr>
        </p:nvSpPr>
        <p:spPr>
          <a:xfrm>
            <a:off x="1096352" y="3206101"/>
            <a:ext cx="11687100" cy="72897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1"/>
        </a:solidFill>
        <a:effectLst/>
      </p:bgPr>
    </p:bg>
    <p:spTree>
      <p:nvGrpSpPr>
        <p:cNvPr id="1" name="Shape 210"/>
        <p:cNvGrpSpPr/>
        <p:nvPr/>
      </p:nvGrpSpPr>
      <p:grpSpPr>
        <a:xfrm>
          <a:off x="0" y="0"/>
          <a:ext cx="0" cy="0"/>
          <a:chOff x="0" y="0"/>
          <a:chExt cx="0" cy="0"/>
        </a:xfrm>
      </p:grpSpPr>
      <p:sp>
        <p:nvSpPr>
          <p:cNvPr id="211" name="Google Shape;211;g125458fdc58_0_1578"/>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212" name="Google Shape;212;g125458fdc58_0_1578"/>
          <p:cNvSpPr txBox="1">
            <a:spLocks noGrp="1"/>
          </p:cNvSpPr>
          <p:nvPr>
            <p:ph type="body" idx="1"/>
          </p:nvPr>
        </p:nvSpPr>
        <p:spPr>
          <a:xfrm>
            <a:off x="2184400" y="5308600"/>
            <a:ext cx="9829500" cy="6528000"/>
          </a:xfrm>
          <a:prstGeom prst="rect">
            <a:avLst/>
          </a:prstGeom>
          <a:noFill/>
          <a:ln>
            <a:noFill/>
          </a:ln>
        </p:spPr>
        <p:txBody>
          <a:bodyPr spcFirstLastPara="1" wrap="square" lIns="0" tIns="0" rIns="0" bIns="0" anchor="t" anchorCtr="0">
            <a:noAutofit/>
          </a:bodyPr>
          <a:lstStyle>
            <a:lvl1pPr marL="457200" lvl="0" indent="-450850" algn="l" rtl="0">
              <a:lnSpc>
                <a:spcPct val="115000"/>
              </a:lnSpc>
              <a:spcBef>
                <a:spcPts val="0"/>
              </a:spcBef>
              <a:spcAft>
                <a:spcPts val="0"/>
              </a:spcAft>
              <a:buSzPts val="3500"/>
              <a:buFont typeface="Arial"/>
              <a:buChar char="•"/>
              <a:defRPr>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13" name="Google Shape;213;g125458fdc58_0_1578"/>
          <p:cNvSpPr txBox="1">
            <a:spLocks noGrp="1"/>
          </p:cNvSpPr>
          <p:nvPr>
            <p:ph type="body" idx="2"/>
          </p:nvPr>
        </p:nvSpPr>
        <p:spPr>
          <a:xfrm>
            <a:off x="12369800" y="5308600"/>
            <a:ext cx="9829500" cy="6528000"/>
          </a:xfrm>
          <a:prstGeom prst="rect">
            <a:avLst/>
          </a:prstGeom>
          <a:noFill/>
          <a:ln>
            <a:noFill/>
          </a:ln>
        </p:spPr>
        <p:txBody>
          <a:bodyPr spcFirstLastPara="1" wrap="square" lIns="0" tIns="0" rIns="0" bIns="0" anchor="t" anchorCtr="0">
            <a:noAutofit/>
          </a:bodyPr>
          <a:lstStyle>
            <a:lvl1pPr marL="457200" lvl="0" indent="-450850" algn="l" rtl="0">
              <a:lnSpc>
                <a:spcPct val="115000"/>
              </a:lnSpc>
              <a:spcBef>
                <a:spcPts val="0"/>
              </a:spcBef>
              <a:spcAft>
                <a:spcPts val="0"/>
              </a:spcAft>
              <a:buSzPts val="3500"/>
              <a:buFont typeface="Arial"/>
              <a:buChar char="•"/>
              <a:defRPr>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14" name="Google Shape;214;g125458fdc58_0_1578"/>
          <p:cNvSpPr txBox="1">
            <a:spLocks noGrp="1"/>
          </p:cNvSpPr>
          <p:nvPr>
            <p:ph type="sldNum" idx="12"/>
          </p:nvPr>
        </p:nvSpPr>
        <p:spPr>
          <a:xfrm>
            <a:off x="22813104" y="12257120"/>
            <a:ext cx="10257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5" name="Google Shape;215;g125458fdc58_0_1578"/>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cxnSp>
        <p:nvCxnSpPr>
          <p:cNvPr id="216" name="Google Shape;216;g125458fdc58_0_1578"/>
          <p:cNvCxnSpPr/>
          <p:nvPr/>
        </p:nvCxnSpPr>
        <p:spPr>
          <a:xfrm rot="10800000" flipH="1">
            <a:off x="2184400" y="2909792"/>
            <a:ext cx="20015100" cy="98400"/>
          </a:xfrm>
          <a:prstGeom prst="straightConnector1">
            <a:avLst/>
          </a:prstGeom>
          <a:noFill/>
          <a:ln w="38100" cap="flat" cmpd="sng">
            <a:solidFill>
              <a:srgbClr val="0090D0"/>
            </a:solidFill>
            <a:prstDash val="solid"/>
            <a:round/>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p:cSld name="1_Title and body 6">
    <p:bg>
      <p:bgPr>
        <a:solidFill>
          <a:schemeClr val="accent2"/>
        </a:solidFill>
        <a:effectLst/>
      </p:bgPr>
    </p:bg>
    <p:spTree>
      <p:nvGrpSpPr>
        <p:cNvPr id="1" name="Shape 217"/>
        <p:cNvGrpSpPr/>
        <p:nvPr/>
      </p:nvGrpSpPr>
      <p:grpSpPr>
        <a:xfrm>
          <a:off x="0" y="0"/>
          <a:ext cx="0" cy="0"/>
          <a:chOff x="0" y="0"/>
          <a:chExt cx="0" cy="0"/>
        </a:xfrm>
      </p:grpSpPr>
      <p:sp>
        <p:nvSpPr>
          <p:cNvPr id="218" name="Google Shape;218;g125458fdc58_0_1585"/>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219" name="Google Shape;219;g125458fdc58_0_1585"/>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220" name="Google Shape;220;g125458fdc58_0_1585"/>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1"/>
        <p:cNvGrpSpPr/>
        <p:nvPr/>
      </p:nvGrpSpPr>
      <p:grpSpPr>
        <a:xfrm>
          <a:off x="0" y="0"/>
          <a:ext cx="0" cy="0"/>
          <a:chOff x="0" y="0"/>
          <a:chExt cx="0" cy="0"/>
        </a:xfrm>
      </p:grpSpPr>
      <p:sp>
        <p:nvSpPr>
          <p:cNvPr id="222" name="Google Shape;222;g125458fdc58_0_1589"/>
          <p:cNvSpPr txBox="1">
            <a:spLocks noGrp="1"/>
          </p:cNvSpPr>
          <p:nvPr>
            <p:ph type="sldNum" idx="12"/>
          </p:nvPr>
        </p:nvSpPr>
        <p:spPr>
          <a:xfrm>
            <a:off x="22375292" y="12116448"/>
            <a:ext cx="14631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
        <p:cNvGrpSpPr/>
        <p:nvPr/>
      </p:nvGrpSpPr>
      <p:grpSpPr>
        <a:xfrm>
          <a:off x="0" y="0"/>
          <a:ext cx="0" cy="0"/>
          <a:chOff x="0" y="0"/>
          <a:chExt cx="0" cy="0"/>
        </a:xfrm>
      </p:grpSpPr>
      <p:cxnSp>
        <p:nvCxnSpPr>
          <p:cNvPr id="35" name="Google Shape;35;p12"/>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36" name="Google Shape;36;p12"/>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37" name="Google Shape;37;p12"/>
          <p:cNvPicPr preferRelativeResize="0"/>
          <p:nvPr/>
        </p:nvPicPr>
        <p:blipFill rotWithShape="1">
          <a:blip r:embed="rId2">
            <a:alphaModFix/>
          </a:blip>
          <a:srcRect/>
          <a:stretch/>
        </p:blipFill>
        <p:spPr>
          <a:xfrm>
            <a:off x="21385437" y="659669"/>
            <a:ext cx="2557440" cy="324000"/>
          </a:xfrm>
          <a:prstGeom prst="rect">
            <a:avLst/>
          </a:prstGeom>
          <a:noFill/>
          <a:ln>
            <a:noFill/>
          </a:ln>
        </p:spPr>
      </p:pic>
      <p:sp>
        <p:nvSpPr>
          <p:cNvPr id="38" name="Google Shape;38;p12"/>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b="0" i="0" u="none" strike="noStrike" cap="none">
                <a:solidFill>
                  <a:schemeClr val="dk1"/>
                </a:solidFill>
                <a:latin typeface="Inter"/>
                <a:ea typeface="Inter"/>
                <a:cs typeface="Inter"/>
                <a:sym typeface="Inter"/>
              </a:defRPr>
            </a:lvl1pPr>
            <a:lvl2pPr marL="0" marR="0" lvl="1" indent="0" algn="ctr">
              <a:spcBef>
                <a:spcPts val="0"/>
              </a:spcBef>
              <a:buNone/>
              <a:defRPr sz="1600" b="0" i="0" u="none" strike="noStrike" cap="none">
                <a:solidFill>
                  <a:schemeClr val="dk1"/>
                </a:solidFill>
                <a:latin typeface="Inter"/>
                <a:ea typeface="Inter"/>
                <a:cs typeface="Inter"/>
                <a:sym typeface="Inter"/>
              </a:defRPr>
            </a:lvl2pPr>
            <a:lvl3pPr marL="0" marR="0" lvl="2" indent="0" algn="ctr">
              <a:spcBef>
                <a:spcPts val="0"/>
              </a:spcBef>
              <a:buNone/>
              <a:defRPr sz="1600" b="0" i="0" u="none" strike="noStrike" cap="none">
                <a:solidFill>
                  <a:schemeClr val="dk1"/>
                </a:solidFill>
                <a:latin typeface="Inter"/>
                <a:ea typeface="Inter"/>
                <a:cs typeface="Inter"/>
                <a:sym typeface="Inter"/>
              </a:defRPr>
            </a:lvl3pPr>
            <a:lvl4pPr marL="0" marR="0" lvl="3" indent="0" algn="ctr">
              <a:spcBef>
                <a:spcPts val="0"/>
              </a:spcBef>
              <a:buNone/>
              <a:defRPr sz="1600" b="0" i="0" u="none" strike="noStrike" cap="none">
                <a:solidFill>
                  <a:schemeClr val="dk1"/>
                </a:solidFill>
                <a:latin typeface="Inter"/>
                <a:ea typeface="Inter"/>
                <a:cs typeface="Inter"/>
                <a:sym typeface="Inter"/>
              </a:defRPr>
            </a:lvl4pPr>
            <a:lvl5pPr marL="0" marR="0" lvl="4" indent="0" algn="ctr">
              <a:spcBef>
                <a:spcPts val="0"/>
              </a:spcBef>
              <a:buNone/>
              <a:defRPr sz="1600" b="0" i="0" u="none" strike="noStrike" cap="none">
                <a:solidFill>
                  <a:schemeClr val="dk1"/>
                </a:solidFill>
                <a:latin typeface="Inter"/>
                <a:ea typeface="Inter"/>
                <a:cs typeface="Inter"/>
                <a:sym typeface="Inter"/>
              </a:defRPr>
            </a:lvl5pPr>
            <a:lvl6pPr marL="0" marR="0" lvl="5" indent="0" algn="ctr">
              <a:spcBef>
                <a:spcPts val="0"/>
              </a:spcBef>
              <a:buNone/>
              <a:defRPr sz="1600" b="0" i="0" u="none" strike="noStrike" cap="none">
                <a:solidFill>
                  <a:schemeClr val="dk1"/>
                </a:solidFill>
                <a:latin typeface="Inter"/>
                <a:ea typeface="Inter"/>
                <a:cs typeface="Inter"/>
                <a:sym typeface="Inter"/>
              </a:defRPr>
            </a:lvl6pPr>
            <a:lvl7pPr marL="0" marR="0" lvl="6" indent="0" algn="ctr">
              <a:spcBef>
                <a:spcPts val="0"/>
              </a:spcBef>
              <a:buNone/>
              <a:defRPr sz="1600" b="0" i="0" u="none" strike="noStrike" cap="none">
                <a:solidFill>
                  <a:schemeClr val="dk1"/>
                </a:solidFill>
                <a:latin typeface="Inter"/>
                <a:ea typeface="Inter"/>
                <a:cs typeface="Inter"/>
                <a:sym typeface="Inter"/>
              </a:defRPr>
            </a:lvl7pPr>
            <a:lvl8pPr marL="0" marR="0" lvl="7" indent="0" algn="ctr">
              <a:spcBef>
                <a:spcPts val="0"/>
              </a:spcBef>
              <a:buNone/>
              <a:defRPr sz="1600" b="0" i="0" u="none" strike="noStrike" cap="none">
                <a:solidFill>
                  <a:schemeClr val="dk1"/>
                </a:solidFill>
                <a:latin typeface="Inter"/>
                <a:ea typeface="Inter"/>
                <a:cs typeface="Inter"/>
                <a:sym typeface="Inter"/>
              </a:defRPr>
            </a:lvl8pPr>
            <a:lvl9pPr marL="0" marR="0" lvl="8" indent="0" algn="ctr">
              <a:spcBef>
                <a:spcPts val="0"/>
              </a:spcBef>
              <a:buNone/>
              <a:defRPr sz="1600" b="0" i="0" u="none" strike="noStrike" cap="none">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pic>
        <p:nvPicPr>
          <p:cNvPr id="39" name="Google Shape;39;p12"/>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227"/>
        <p:cNvGrpSpPr/>
        <p:nvPr/>
      </p:nvGrpSpPr>
      <p:grpSpPr>
        <a:xfrm>
          <a:off x="0" y="0"/>
          <a:ext cx="0" cy="0"/>
          <a:chOff x="0" y="0"/>
          <a:chExt cx="0" cy="0"/>
        </a:xfrm>
      </p:grpSpPr>
      <p:sp>
        <p:nvSpPr>
          <p:cNvPr id="228" name="Google Shape;228;g125458fdc58_0_1595"/>
          <p:cNvSpPr/>
          <p:nvPr/>
        </p:nvSpPr>
        <p:spPr>
          <a:xfrm>
            <a:off x="3618480" y="2111597"/>
            <a:ext cx="17147100" cy="9492900"/>
          </a:xfrm>
          <a:prstGeom prst="rect">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29" name="Google Shape;229;g125458fdc58_0_1595"/>
          <p:cNvSpPr txBox="1">
            <a:spLocks noGrp="1"/>
          </p:cNvSpPr>
          <p:nvPr>
            <p:ph type="title"/>
          </p:nvPr>
        </p:nvSpPr>
        <p:spPr>
          <a:xfrm>
            <a:off x="5022000" y="5988384"/>
            <a:ext cx="14340000" cy="1739100"/>
          </a:xfrm>
          <a:prstGeom prst="rect">
            <a:avLst/>
          </a:prstGeom>
          <a:noFill/>
          <a:ln>
            <a:noFill/>
          </a:ln>
        </p:spPr>
        <p:txBody>
          <a:bodyPr spcFirstLastPara="1" wrap="square" lIns="243800" tIns="243800" rIns="243800" bIns="243800" anchor="ctr" anchorCtr="0">
            <a:noAutofit/>
          </a:bodyPr>
          <a:lstStyle>
            <a:lvl1pPr lvl="0" algn="ctr" rtl="0">
              <a:lnSpc>
                <a:spcPct val="100000"/>
              </a:lnSpc>
              <a:spcBef>
                <a:spcPts val="0"/>
              </a:spcBef>
              <a:spcAft>
                <a:spcPts val="0"/>
              </a:spcAft>
              <a:buClr>
                <a:schemeClr val="dk2"/>
              </a:buClr>
              <a:buSzPts val="8500"/>
              <a:buNone/>
              <a:defRPr sz="7500" b="1" i="0">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
        <p:nvSpPr>
          <p:cNvPr id="230" name="Google Shape;230;g125458fdc58_0_1595"/>
          <p:cNvSpPr/>
          <p:nvPr/>
        </p:nvSpPr>
        <p:spPr>
          <a:xfrm>
            <a:off x="3944472" y="2418027"/>
            <a:ext cx="16495200" cy="8880000"/>
          </a:xfrm>
          <a:prstGeom prst="rect">
            <a:avLst/>
          </a:prstGeom>
          <a:noFill/>
          <a:ln w="12700" cap="flat" cmpd="sng">
            <a:solidFill>
              <a:schemeClr val="accent1"/>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231"/>
        <p:cNvGrpSpPr/>
        <p:nvPr/>
      </p:nvGrpSpPr>
      <p:grpSpPr>
        <a:xfrm>
          <a:off x="0" y="0"/>
          <a:ext cx="0" cy="0"/>
          <a:chOff x="0" y="0"/>
          <a:chExt cx="0" cy="0"/>
        </a:xfrm>
      </p:grpSpPr>
      <p:sp>
        <p:nvSpPr>
          <p:cNvPr id="232" name="Google Shape;232;g125458fdc58_0_1599"/>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233" name="Google Shape;233;g125458fdc58_0_1599"/>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234" name="Google Shape;234;g125458fdc58_0_1599"/>
          <p:cNvSpPr txBox="1">
            <a:spLocks noGrp="1"/>
          </p:cNvSpPr>
          <p:nvPr>
            <p:ph type="body" idx="1"/>
          </p:nvPr>
        </p:nvSpPr>
        <p:spPr>
          <a:xfrm>
            <a:off x="2184400" y="5308600"/>
            <a:ext cx="20015100" cy="6528000"/>
          </a:xfrm>
          <a:prstGeom prst="rect">
            <a:avLst/>
          </a:prstGeom>
          <a:noFill/>
          <a:ln>
            <a:noFill/>
          </a:ln>
        </p:spPr>
        <p:txBody>
          <a:bodyPr spcFirstLastPara="1" wrap="square" lIns="0" tIns="0" rIns="0" bIns="0" anchor="t" anchorCtr="0">
            <a:noAutofit/>
          </a:bodyPr>
          <a:lstStyle>
            <a:lvl1pPr marL="457200" lvl="0" indent="-533400" algn="l" rtl="0">
              <a:lnSpc>
                <a:spcPct val="100000"/>
              </a:lnSpc>
              <a:spcBef>
                <a:spcPts val="0"/>
              </a:spcBef>
              <a:spcAft>
                <a:spcPts val="0"/>
              </a:spcAft>
              <a:buClr>
                <a:schemeClr val="accent3"/>
              </a:buClr>
              <a:buSzPts val="4800"/>
              <a:buFont typeface="Arial"/>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35" name="Google Shape;235;g125458fdc58_0_1599"/>
          <p:cNvSpPr txBox="1">
            <a:spLocks noGrp="1"/>
          </p:cNvSpPr>
          <p:nvPr>
            <p:ph type="sldNum" idx="12"/>
          </p:nvPr>
        </p:nvSpPr>
        <p:spPr>
          <a:xfrm>
            <a:off x="22883446" y="12257120"/>
            <a:ext cx="955200" cy="1049700"/>
          </a:xfrm>
          <a:prstGeom prst="rect">
            <a:avLst/>
          </a:prstGeom>
          <a:noFill/>
          <a:ln>
            <a:noFill/>
          </a:ln>
        </p:spPr>
        <p:txBody>
          <a:bodyPr spcFirstLastPara="1" wrap="square" lIns="243800" tIns="243800" rIns="243800" bIns="243800" anchor="ctr" anchorCtr="0">
            <a:noAutofit/>
          </a:bodyPr>
          <a:lstStyle>
            <a:lvl1pPr marL="0" lvl="0"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accent1"/>
        </a:solidFill>
        <a:effectLst/>
      </p:bgPr>
    </p:bg>
    <p:spTree>
      <p:nvGrpSpPr>
        <p:cNvPr id="1" name="Shape 236"/>
        <p:cNvGrpSpPr/>
        <p:nvPr/>
      </p:nvGrpSpPr>
      <p:grpSpPr>
        <a:xfrm>
          <a:off x="0" y="0"/>
          <a:ext cx="0" cy="0"/>
          <a:chOff x="0" y="0"/>
          <a:chExt cx="0" cy="0"/>
        </a:xfrm>
      </p:grpSpPr>
      <p:sp>
        <p:nvSpPr>
          <p:cNvPr id="237" name="Google Shape;237;g125458fdc58_0_1604"/>
          <p:cNvSpPr/>
          <p:nvPr/>
        </p:nvSpPr>
        <p:spPr>
          <a:xfrm>
            <a:off x="0" y="3213032"/>
            <a:ext cx="24384000" cy="7289700"/>
          </a:xfrm>
          <a:prstGeom prst="rect">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38" name="Google Shape;238;g125458fdc58_0_1604"/>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239"/>
        <p:cNvGrpSpPr/>
        <p:nvPr/>
      </p:nvGrpSpPr>
      <p:grpSpPr>
        <a:xfrm>
          <a:off x="0" y="0"/>
          <a:ext cx="0" cy="0"/>
          <a:chOff x="0" y="0"/>
          <a:chExt cx="0" cy="0"/>
        </a:xfrm>
      </p:grpSpPr>
      <p:sp>
        <p:nvSpPr>
          <p:cNvPr id="240" name="Google Shape;240;g125458fdc58_0_1607"/>
          <p:cNvSpPr/>
          <p:nvPr/>
        </p:nvSpPr>
        <p:spPr>
          <a:xfrm>
            <a:off x="0" y="-3"/>
            <a:ext cx="24384000" cy="7734300"/>
          </a:xfrm>
          <a:prstGeom prst="rect">
            <a:avLst/>
          </a:prstGeom>
          <a:solidFill>
            <a:schemeClr val="accent1"/>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pic>
        <p:nvPicPr>
          <p:cNvPr id="241" name="Google Shape;241;g125458fdc58_0_1607" descr="Logo&#10;&#10;Description automatically generated"/>
          <p:cNvPicPr preferRelativeResize="0"/>
          <p:nvPr/>
        </p:nvPicPr>
        <p:blipFill rotWithShape="1">
          <a:blip r:embed="rId2">
            <a:alphaModFix/>
          </a:blip>
          <a:srcRect t="26163" b="24218"/>
          <a:stretch/>
        </p:blipFill>
        <p:spPr>
          <a:xfrm>
            <a:off x="0" y="549952"/>
            <a:ext cx="24384007" cy="6805494"/>
          </a:xfrm>
          <a:prstGeom prst="rect">
            <a:avLst/>
          </a:prstGeom>
          <a:noFill/>
          <a:ln>
            <a:noFill/>
          </a:ln>
        </p:spPr>
      </p:pic>
      <p:sp>
        <p:nvSpPr>
          <p:cNvPr id="242" name="Google Shape;242;g125458fdc58_0_1607"/>
          <p:cNvSpPr txBox="1">
            <a:spLocks noGrp="1"/>
          </p:cNvSpPr>
          <p:nvPr>
            <p:ph type="ctrTitle"/>
          </p:nvPr>
        </p:nvSpPr>
        <p:spPr>
          <a:xfrm>
            <a:off x="4956541" y="9797144"/>
            <a:ext cx="14296800" cy="1799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0100"/>
              <a:buNone/>
              <a:defRPr sz="10100">
                <a:solidFill>
                  <a:srgbClr val="000000"/>
                </a:solidFill>
                <a:latin typeface="Arial"/>
                <a:ea typeface="Arial"/>
                <a:cs typeface="Arial"/>
                <a:sym typeface="Arial"/>
              </a:defRPr>
            </a:lvl1pPr>
            <a:lvl2pPr lvl="1" algn="ctr" rtl="0">
              <a:lnSpc>
                <a:spcPct val="100000"/>
              </a:lnSpc>
              <a:spcBef>
                <a:spcPts val="0"/>
              </a:spcBef>
              <a:spcAft>
                <a:spcPts val="0"/>
              </a:spcAft>
              <a:buSzPts val="10100"/>
              <a:buNone/>
              <a:defRPr sz="10100"/>
            </a:lvl2pPr>
            <a:lvl3pPr lvl="2" algn="ctr" rtl="0">
              <a:lnSpc>
                <a:spcPct val="100000"/>
              </a:lnSpc>
              <a:spcBef>
                <a:spcPts val="0"/>
              </a:spcBef>
              <a:spcAft>
                <a:spcPts val="0"/>
              </a:spcAft>
              <a:buSzPts val="10100"/>
              <a:buNone/>
              <a:defRPr sz="10100"/>
            </a:lvl3pPr>
            <a:lvl4pPr lvl="3" algn="ctr" rtl="0">
              <a:lnSpc>
                <a:spcPct val="100000"/>
              </a:lnSpc>
              <a:spcBef>
                <a:spcPts val="0"/>
              </a:spcBef>
              <a:spcAft>
                <a:spcPts val="0"/>
              </a:spcAft>
              <a:buSzPts val="10100"/>
              <a:buNone/>
              <a:defRPr sz="10100"/>
            </a:lvl4pPr>
            <a:lvl5pPr lvl="4" algn="ctr" rtl="0">
              <a:lnSpc>
                <a:spcPct val="100000"/>
              </a:lnSpc>
              <a:spcBef>
                <a:spcPts val="0"/>
              </a:spcBef>
              <a:spcAft>
                <a:spcPts val="0"/>
              </a:spcAft>
              <a:buSzPts val="10100"/>
              <a:buNone/>
              <a:defRPr sz="10100"/>
            </a:lvl5pPr>
            <a:lvl6pPr lvl="5" algn="ctr" rtl="0">
              <a:lnSpc>
                <a:spcPct val="100000"/>
              </a:lnSpc>
              <a:spcBef>
                <a:spcPts val="0"/>
              </a:spcBef>
              <a:spcAft>
                <a:spcPts val="0"/>
              </a:spcAft>
              <a:buSzPts val="10100"/>
              <a:buNone/>
              <a:defRPr sz="10100"/>
            </a:lvl6pPr>
            <a:lvl7pPr lvl="6" algn="ctr" rtl="0">
              <a:lnSpc>
                <a:spcPct val="100000"/>
              </a:lnSpc>
              <a:spcBef>
                <a:spcPts val="0"/>
              </a:spcBef>
              <a:spcAft>
                <a:spcPts val="0"/>
              </a:spcAft>
              <a:buSzPts val="10100"/>
              <a:buNone/>
              <a:defRPr sz="10100"/>
            </a:lvl7pPr>
            <a:lvl8pPr lvl="7" algn="ctr" rtl="0">
              <a:lnSpc>
                <a:spcPct val="100000"/>
              </a:lnSpc>
              <a:spcBef>
                <a:spcPts val="0"/>
              </a:spcBef>
              <a:spcAft>
                <a:spcPts val="0"/>
              </a:spcAft>
              <a:buSzPts val="10100"/>
              <a:buNone/>
              <a:defRPr sz="10100"/>
            </a:lvl8pPr>
            <a:lvl9pPr lvl="8" algn="ctr" rtl="0">
              <a:lnSpc>
                <a:spcPct val="100000"/>
              </a:lnSpc>
              <a:spcBef>
                <a:spcPts val="0"/>
              </a:spcBef>
              <a:spcAft>
                <a:spcPts val="0"/>
              </a:spcAft>
              <a:buSzPts val="10100"/>
              <a:buNone/>
              <a:defRPr sz="10100"/>
            </a:lvl9pPr>
          </a:lstStyle>
          <a:p>
            <a:endParaRPr/>
          </a:p>
        </p:txBody>
      </p:sp>
      <p:sp>
        <p:nvSpPr>
          <p:cNvPr id="243" name="Google Shape;243;g125458fdc58_0_1607"/>
          <p:cNvSpPr txBox="1">
            <a:spLocks noGrp="1"/>
          </p:cNvSpPr>
          <p:nvPr>
            <p:ph type="subTitle" idx="1"/>
          </p:nvPr>
        </p:nvSpPr>
        <p:spPr>
          <a:xfrm>
            <a:off x="4956533" y="11772448"/>
            <a:ext cx="14296800" cy="13935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4300"/>
              <a:buNone/>
              <a:defRPr sz="4300">
                <a:solidFill>
                  <a:srgbClr val="000000"/>
                </a:solidFill>
                <a:latin typeface="Arial"/>
                <a:ea typeface="Arial"/>
                <a:cs typeface="Arial"/>
                <a:sym typeface="Arial"/>
              </a:defRPr>
            </a:lvl1pPr>
            <a:lvl2pPr lvl="1" algn="ctr" rtl="0">
              <a:lnSpc>
                <a:spcPct val="100000"/>
              </a:lnSpc>
              <a:spcBef>
                <a:spcPts val="0"/>
              </a:spcBef>
              <a:spcAft>
                <a:spcPts val="0"/>
              </a:spcAft>
              <a:buClr>
                <a:schemeClr val="lt1"/>
              </a:buClr>
              <a:buSzPts val="4300"/>
              <a:buNone/>
              <a:defRPr sz="4300">
                <a:solidFill>
                  <a:schemeClr val="lt1"/>
                </a:solidFill>
              </a:defRPr>
            </a:lvl2pPr>
            <a:lvl3pPr lvl="2" algn="ctr" rtl="0">
              <a:lnSpc>
                <a:spcPct val="100000"/>
              </a:lnSpc>
              <a:spcBef>
                <a:spcPts val="0"/>
              </a:spcBef>
              <a:spcAft>
                <a:spcPts val="0"/>
              </a:spcAft>
              <a:buClr>
                <a:schemeClr val="lt1"/>
              </a:buClr>
              <a:buSzPts val="4300"/>
              <a:buNone/>
              <a:defRPr sz="4300">
                <a:solidFill>
                  <a:schemeClr val="lt1"/>
                </a:solidFill>
              </a:defRPr>
            </a:lvl3pPr>
            <a:lvl4pPr lvl="3" algn="ctr" rtl="0">
              <a:lnSpc>
                <a:spcPct val="100000"/>
              </a:lnSpc>
              <a:spcBef>
                <a:spcPts val="0"/>
              </a:spcBef>
              <a:spcAft>
                <a:spcPts val="0"/>
              </a:spcAft>
              <a:buClr>
                <a:schemeClr val="lt1"/>
              </a:buClr>
              <a:buSzPts val="4300"/>
              <a:buNone/>
              <a:defRPr sz="4300">
                <a:solidFill>
                  <a:schemeClr val="lt1"/>
                </a:solidFill>
              </a:defRPr>
            </a:lvl4pPr>
            <a:lvl5pPr lvl="4" algn="ctr" rtl="0">
              <a:lnSpc>
                <a:spcPct val="100000"/>
              </a:lnSpc>
              <a:spcBef>
                <a:spcPts val="0"/>
              </a:spcBef>
              <a:spcAft>
                <a:spcPts val="0"/>
              </a:spcAft>
              <a:buClr>
                <a:schemeClr val="lt1"/>
              </a:buClr>
              <a:buSzPts val="4300"/>
              <a:buNone/>
              <a:defRPr sz="4300">
                <a:solidFill>
                  <a:schemeClr val="lt1"/>
                </a:solidFill>
              </a:defRPr>
            </a:lvl5pPr>
            <a:lvl6pPr lvl="5" algn="ctr" rtl="0">
              <a:lnSpc>
                <a:spcPct val="100000"/>
              </a:lnSpc>
              <a:spcBef>
                <a:spcPts val="0"/>
              </a:spcBef>
              <a:spcAft>
                <a:spcPts val="0"/>
              </a:spcAft>
              <a:buClr>
                <a:schemeClr val="lt1"/>
              </a:buClr>
              <a:buSzPts val="4300"/>
              <a:buNone/>
              <a:defRPr sz="4300">
                <a:solidFill>
                  <a:schemeClr val="lt1"/>
                </a:solidFill>
              </a:defRPr>
            </a:lvl6pPr>
            <a:lvl7pPr lvl="6" algn="ctr" rtl="0">
              <a:lnSpc>
                <a:spcPct val="100000"/>
              </a:lnSpc>
              <a:spcBef>
                <a:spcPts val="0"/>
              </a:spcBef>
              <a:spcAft>
                <a:spcPts val="0"/>
              </a:spcAft>
              <a:buClr>
                <a:schemeClr val="lt1"/>
              </a:buClr>
              <a:buSzPts val="4300"/>
              <a:buNone/>
              <a:defRPr sz="4300">
                <a:solidFill>
                  <a:schemeClr val="lt1"/>
                </a:solidFill>
              </a:defRPr>
            </a:lvl7pPr>
            <a:lvl8pPr lvl="7" algn="ctr" rtl="0">
              <a:lnSpc>
                <a:spcPct val="100000"/>
              </a:lnSpc>
              <a:spcBef>
                <a:spcPts val="0"/>
              </a:spcBef>
              <a:spcAft>
                <a:spcPts val="0"/>
              </a:spcAft>
              <a:buClr>
                <a:schemeClr val="lt1"/>
              </a:buClr>
              <a:buSzPts val="4300"/>
              <a:buNone/>
              <a:defRPr sz="4300">
                <a:solidFill>
                  <a:schemeClr val="lt1"/>
                </a:solidFill>
              </a:defRPr>
            </a:lvl8pPr>
            <a:lvl9pPr lvl="8" algn="ctr" rtl="0">
              <a:lnSpc>
                <a:spcPct val="100000"/>
              </a:lnSpc>
              <a:spcBef>
                <a:spcPts val="0"/>
              </a:spcBef>
              <a:spcAft>
                <a:spcPts val="0"/>
              </a:spcAft>
              <a:buClr>
                <a:schemeClr val="lt1"/>
              </a:buClr>
              <a:buSzPts val="4300"/>
              <a:buNone/>
              <a:defRPr sz="4300">
                <a:solidFill>
                  <a:schemeClr val="lt1"/>
                </a:solidFill>
              </a:defRPr>
            </a:lvl9pPr>
          </a:lstStyle>
          <a:p>
            <a:endParaRPr/>
          </a:p>
        </p:txBody>
      </p:sp>
      <p:sp>
        <p:nvSpPr>
          <p:cNvPr id="244" name="Google Shape;244;g125458fdc58_0_1607"/>
          <p:cNvSpPr txBox="1">
            <a:spLocks noGrp="1"/>
          </p:cNvSpPr>
          <p:nvPr>
            <p:ph type="sldNum" idx="12"/>
          </p:nvPr>
        </p:nvSpPr>
        <p:spPr>
          <a:xfrm>
            <a:off x="22375292" y="12116448"/>
            <a:ext cx="1463100" cy="1049700"/>
          </a:xfrm>
          <a:prstGeom prst="rect">
            <a:avLst/>
          </a:prstGeom>
          <a:noFill/>
          <a:ln>
            <a:noFill/>
          </a:ln>
        </p:spPr>
        <p:txBody>
          <a:bodyPr spcFirstLastPara="1" wrap="square" lIns="243800" tIns="243800" rIns="243800" bIns="243800" anchor="ctr" anchorCtr="0">
            <a:noAutofit/>
          </a:bodyPr>
          <a:lstStyle>
            <a:lvl1pPr marL="0" lvl="0"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2700"/>
              <a:buNone/>
              <a:defRPr sz="27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g125458fdc58_0_1607"/>
          <p:cNvSpPr txBox="1"/>
          <p:nvPr/>
        </p:nvSpPr>
        <p:spPr>
          <a:xfrm>
            <a:off x="2699189" y="7734715"/>
            <a:ext cx="21684900" cy="908100"/>
          </a:xfrm>
          <a:prstGeom prst="rect">
            <a:avLst/>
          </a:prstGeom>
          <a:solidFill>
            <a:srgbClr val="004968"/>
          </a:solidFill>
          <a:ln>
            <a:noFill/>
          </a:ln>
        </p:spPr>
        <p:txBody>
          <a:bodyPr spcFirstLastPara="1" wrap="square" lIns="0" tIns="121875" rIns="975325" bIns="121875" anchor="t" anchorCtr="0">
            <a:spAutoFit/>
          </a:bodyPr>
          <a:lstStyle/>
          <a:p>
            <a:pPr marL="0" marR="0" lvl="0" indent="0" algn="r" rtl="0">
              <a:lnSpc>
                <a:spcPct val="100000"/>
              </a:lnSpc>
              <a:spcBef>
                <a:spcPts val="0"/>
              </a:spcBef>
              <a:spcAft>
                <a:spcPts val="0"/>
              </a:spcAft>
              <a:buNone/>
            </a:pPr>
            <a:r>
              <a:rPr lang="en-US" sz="4300" b="0" i="0" u="none" strike="noStrike" cap="none">
                <a:solidFill>
                  <a:schemeClr val="dk1"/>
                </a:solidFill>
                <a:latin typeface="Arial"/>
                <a:ea typeface="Arial"/>
                <a:cs typeface="Arial"/>
                <a:sym typeface="Arial"/>
              </a:rPr>
              <a:t>INVENTING, DESIGNING, AND ENGINEERING FOR ALL STUDENTS</a:t>
            </a:r>
            <a:endParaRPr sz="3700"/>
          </a:p>
        </p:txBody>
      </p:sp>
      <p:sp>
        <p:nvSpPr>
          <p:cNvPr id="246" name="Google Shape;246;g125458fdc58_0_1607"/>
          <p:cNvSpPr/>
          <p:nvPr/>
        </p:nvSpPr>
        <p:spPr>
          <a:xfrm>
            <a:off x="0" y="7734669"/>
            <a:ext cx="902400" cy="903300"/>
          </a:xfrm>
          <a:prstGeom prst="rect">
            <a:avLst/>
          </a:prstGeom>
          <a:solidFill>
            <a:schemeClr val="accent3"/>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47" name="Google Shape;247;g125458fdc58_0_1607"/>
          <p:cNvSpPr/>
          <p:nvPr/>
        </p:nvSpPr>
        <p:spPr>
          <a:xfrm>
            <a:off x="899731" y="7734669"/>
            <a:ext cx="902400" cy="903300"/>
          </a:xfrm>
          <a:prstGeom prst="rect">
            <a:avLst/>
          </a:prstGeom>
          <a:solidFill>
            <a:schemeClr val="accent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48" name="Google Shape;248;g125458fdc58_0_1607"/>
          <p:cNvSpPr/>
          <p:nvPr/>
        </p:nvSpPr>
        <p:spPr>
          <a:xfrm>
            <a:off x="1799461" y="7734669"/>
            <a:ext cx="902400" cy="903300"/>
          </a:xfrm>
          <a:prstGeom prst="rect">
            <a:avLst/>
          </a:prstGeom>
          <a:solidFill>
            <a:schemeClr val="accent2"/>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SECTION_HEADER 2">
    <p:bg>
      <p:bgPr>
        <a:solidFill>
          <a:schemeClr val="accent3"/>
        </a:solidFill>
        <a:effectLst/>
      </p:bgPr>
    </p:bg>
    <p:spTree>
      <p:nvGrpSpPr>
        <p:cNvPr id="1" name="Shape 249"/>
        <p:cNvGrpSpPr/>
        <p:nvPr/>
      </p:nvGrpSpPr>
      <p:grpSpPr>
        <a:xfrm>
          <a:off x="0" y="0"/>
          <a:ext cx="0" cy="0"/>
          <a:chOff x="0" y="0"/>
          <a:chExt cx="0" cy="0"/>
        </a:xfrm>
      </p:grpSpPr>
      <p:sp>
        <p:nvSpPr>
          <p:cNvPr id="250" name="Google Shape;250;g125458fdc58_0_1617"/>
          <p:cNvSpPr/>
          <p:nvPr/>
        </p:nvSpPr>
        <p:spPr>
          <a:xfrm>
            <a:off x="0" y="3206101"/>
            <a:ext cx="24384000" cy="7289700"/>
          </a:xfrm>
          <a:prstGeom prst="rect">
            <a:avLst/>
          </a:prstGeom>
          <a:solidFill>
            <a:srgbClr val="3C6120"/>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51" name="Google Shape;251;g125458fdc58_0_1617"/>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p:cSld name="1_Title and body">
    <p:bg>
      <p:bgPr>
        <a:solidFill>
          <a:schemeClr val="accent3"/>
        </a:solidFill>
        <a:effectLst/>
      </p:bgPr>
    </p:bg>
    <p:spTree>
      <p:nvGrpSpPr>
        <p:cNvPr id="1" name="Shape 252"/>
        <p:cNvGrpSpPr/>
        <p:nvPr/>
      </p:nvGrpSpPr>
      <p:grpSpPr>
        <a:xfrm>
          <a:off x="0" y="0"/>
          <a:ext cx="0" cy="0"/>
          <a:chOff x="0" y="0"/>
          <a:chExt cx="0" cy="0"/>
        </a:xfrm>
      </p:grpSpPr>
      <p:sp>
        <p:nvSpPr>
          <p:cNvPr id="253" name="Google Shape;253;g125458fdc58_0_1620"/>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254" name="Google Shape;254;g125458fdc58_0_1620"/>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255" name="Google Shape;255;g125458fdc58_0_1620"/>
          <p:cNvSpPr txBox="1">
            <a:spLocks noGrp="1"/>
          </p:cNvSpPr>
          <p:nvPr>
            <p:ph type="body" idx="1"/>
          </p:nvPr>
        </p:nvSpPr>
        <p:spPr>
          <a:xfrm>
            <a:off x="2184400" y="5308600"/>
            <a:ext cx="20015100" cy="6528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0"/>
              </a:spcBef>
              <a:spcAft>
                <a:spcPts val="0"/>
              </a:spcAft>
              <a:buClr>
                <a:schemeClr val="accent3"/>
              </a:buClr>
              <a:buSzPts val="2400"/>
              <a:buChar char="●"/>
              <a:defRPr sz="4800">
                <a:solidFill>
                  <a:schemeClr val="dk2"/>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56" name="Google Shape;256;g125458fdc58_0_1620"/>
          <p:cNvSpPr txBox="1">
            <a:spLocks noGrp="1"/>
          </p:cNvSpPr>
          <p:nvPr>
            <p:ph type="sldNum" idx="12"/>
          </p:nvPr>
        </p:nvSpPr>
        <p:spPr>
          <a:xfrm>
            <a:off x="22766213" y="12233675"/>
            <a:ext cx="1071900" cy="1049700"/>
          </a:xfrm>
          <a:prstGeom prst="rect">
            <a:avLst/>
          </a:prstGeom>
          <a:noFill/>
          <a:ln>
            <a:noFill/>
          </a:ln>
        </p:spPr>
        <p:txBody>
          <a:bodyPr spcFirstLastPara="1" wrap="square" lIns="243800" tIns="243800" rIns="243800" bIns="243800" anchor="ctr" anchorCtr="0">
            <a:noAutofit/>
          </a:bodyPr>
          <a:lstStyle>
            <a:lvl1pPr marL="0" lvl="0"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2700"/>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1_Section header 2">
    <p:bg>
      <p:bgPr>
        <a:solidFill>
          <a:srgbClr val="F79727"/>
        </a:solidFill>
        <a:effectLst/>
      </p:bgPr>
    </p:bg>
    <p:spTree>
      <p:nvGrpSpPr>
        <p:cNvPr id="1" name="Shape 257"/>
        <p:cNvGrpSpPr/>
        <p:nvPr/>
      </p:nvGrpSpPr>
      <p:grpSpPr>
        <a:xfrm>
          <a:off x="0" y="0"/>
          <a:ext cx="0" cy="0"/>
          <a:chOff x="0" y="0"/>
          <a:chExt cx="0" cy="0"/>
        </a:xfrm>
      </p:grpSpPr>
      <p:sp>
        <p:nvSpPr>
          <p:cNvPr id="258" name="Google Shape;258;g125458fdc58_0_1625"/>
          <p:cNvSpPr/>
          <p:nvPr/>
        </p:nvSpPr>
        <p:spPr>
          <a:xfrm>
            <a:off x="0" y="3206101"/>
            <a:ext cx="24384000" cy="7289700"/>
          </a:xfrm>
          <a:prstGeom prst="rect">
            <a:avLst/>
          </a:prstGeom>
          <a:solidFill>
            <a:srgbClr val="85490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59" name="Google Shape;259;g125458fdc58_0_1625"/>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cSld name="1_Section header 3">
    <p:bg>
      <p:bgPr>
        <a:solidFill>
          <a:schemeClr val="accent5"/>
        </a:solidFill>
        <a:effectLst/>
      </p:bgPr>
    </p:bg>
    <p:spTree>
      <p:nvGrpSpPr>
        <p:cNvPr id="1" name="Shape 260"/>
        <p:cNvGrpSpPr/>
        <p:nvPr/>
      </p:nvGrpSpPr>
      <p:grpSpPr>
        <a:xfrm>
          <a:off x="0" y="0"/>
          <a:ext cx="0" cy="0"/>
          <a:chOff x="0" y="0"/>
          <a:chExt cx="0" cy="0"/>
        </a:xfrm>
      </p:grpSpPr>
      <p:sp>
        <p:nvSpPr>
          <p:cNvPr id="261" name="Google Shape;261;g125458fdc58_0_1628"/>
          <p:cNvSpPr/>
          <p:nvPr/>
        </p:nvSpPr>
        <p:spPr>
          <a:xfrm>
            <a:off x="0" y="3206101"/>
            <a:ext cx="24384000" cy="7289700"/>
          </a:xfrm>
          <a:prstGeom prst="rect">
            <a:avLst/>
          </a:prstGeom>
          <a:solidFill>
            <a:srgbClr val="710139"/>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62" name="Google Shape;262;g125458fdc58_0_1628"/>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1"/>
        </a:solidFill>
        <a:effectLst/>
      </p:bgPr>
    </p:bg>
    <p:spTree>
      <p:nvGrpSpPr>
        <p:cNvPr id="1" name="Shape 263"/>
        <p:cNvGrpSpPr/>
        <p:nvPr/>
      </p:nvGrpSpPr>
      <p:grpSpPr>
        <a:xfrm>
          <a:off x="0" y="0"/>
          <a:ext cx="0" cy="0"/>
          <a:chOff x="0" y="0"/>
          <a:chExt cx="0" cy="0"/>
        </a:xfrm>
      </p:grpSpPr>
      <p:sp>
        <p:nvSpPr>
          <p:cNvPr id="264" name="Google Shape;264;g125458fdc58_0_1631"/>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265" name="Google Shape;265;g125458fdc58_0_1631"/>
          <p:cNvSpPr txBox="1">
            <a:spLocks noGrp="1"/>
          </p:cNvSpPr>
          <p:nvPr>
            <p:ph type="title"/>
          </p:nvPr>
        </p:nvSpPr>
        <p:spPr>
          <a:xfrm>
            <a:off x="2184400" y="2254933"/>
            <a:ext cx="20015100" cy="2545500"/>
          </a:xfrm>
          <a:prstGeom prst="rect">
            <a:avLst/>
          </a:prstGeom>
          <a:noFill/>
          <a:ln>
            <a:noFill/>
          </a:ln>
        </p:spPr>
        <p:txBody>
          <a:bodyPr spcFirstLastPara="1" wrap="square" lIns="243800" tIns="243800" rIns="243800" bIns="243800" anchor="t" anchorCtr="0">
            <a:noAutofit/>
          </a:bodyPr>
          <a:lstStyle>
            <a:lvl1pPr lvl="0" algn="l" rtl="0">
              <a:lnSpc>
                <a:spcPct val="100000"/>
              </a:lnSpc>
              <a:spcBef>
                <a:spcPts val="0"/>
              </a:spcBef>
              <a:spcAft>
                <a:spcPts val="0"/>
              </a:spcAft>
              <a:buSzPts val="8000"/>
              <a:buNone/>
              <a:defRPr sz="8000" b="0" i="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266" name="Google Shape;266;g125458fdc58_0_1631"/>
          <p:cNvSpPr txBox="1">
            <a:spLocks noGrp="1"/>
          </p:cNvSpPr>
          <p:nvPr>
            <p:ph type="body" idx="1"/>
          </p:nvPr>
        </p:nvSpPr>
        <p:spPr>
          <a:xfrm>
            <a:off x="2184400" y="5308600"/>
            <a:ext cx="9829500" cy="6528000"/>
          </a:xfrm>
          <a:prstGeom prst="rect">
            <a:avLst/>
          </a:prstGeom>
          <a:noFill/>
          <a:ln>
            <a:noFill/>
          </a:ln>
        </p:spPr>
        <p:txBody>
          <a:bodyPr spcFirstLastPara="1" wrap="square" lIns="243800" tIns="243800" rIns="243800" bIns="243800" anchor="t" anchorCtr="0">
            <a:noAutofit/>
          </a:bodyPr>
          <a:lstStyle>
            <a:lvl1pPr marL="457200" lvl="0" indent="-450850" algn="l" rtl="0">
              <a:lnSpc>
                <a:spcPct val="115000"/>
              </a:lnSpc>
              <a:spcBef>
                <a:spcPts val="0"/>
              </a:spcBef>
              <a:spcAft>
                <a:spcPts val="0"/>
              </a:spcAft>
              <a:buSzPts val="3500"/>
              <a:buChar char="●"/>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67" name="Google Shape;267;g125458fdc58_0_1631"/>
          <p:cNvSpPr txBox="1">
            <a:spLocks noGrp="1"/>
          </p:cNvSpPr>
          <p:nvPr>
            <p:ph type="body" idx="2"/>
          </p:nvPr>
        </p:nvSpPr>
        <p:spPr>
          <a:xfrm>
            <a:off x="12369800" y="5308600"/>
            <a:ext cx="9829500" cy="6528000"/>
          </a:xfrm>
          <a:prstGeom prst="rect">
            <a:avLst/>
          </a:prstGeom>
          <a:noFill/>
          <a:ln>
            <a:noFill/>
          </a:ln>
        </p:spPr>
        <p:txBody>
          <a:bodyPr spcFirstLastPara="1" wrap="square" lIns="243800" tIns="243800" rIns="243800" bIns="243800" anchor="t" anchorCtr="0">
            <a:noAutofit/>
          </a:bodyPr>
          <a:lstStyle>
            <a:lvl1pPr marL="457200" lvl="0" indent="-450850" algn="l" rtl="0">
              <a:lnSpc>
                <a:spcPct val="115000"/>
              </a:lnSpc>
              <a:spcBef>
                <a:spcPts val="0"/>
              </a:spcBef>
              <a:spcAft>
                <a:spcPts val="0"/>
              </a:spcAft>
              <a:buSzPts val="3500"/>
              <a:buChar char="●"/>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68" name="Google Shape;268;g125458fdc58_0_1631"/>
          <p:cNvSpPr txBox="1">
            <a:spLocks noGrp="1"/>
          </p:cNvSpPr>
          <p:nvPr>
            <p:ph type="sldNum" idx="12"/>
          </p:nvPr>
        </p:nvSpPr>
        <p:spPr>
          <a:xfrm>
            <a:off x="22813104" y="12257120"/>
            <a:ext cx="10257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9"/>
        <p:cNvGrpSpPr/>
        <p:nvPr/>
      </p:nvGrpSpPr>
      <p:grpSpPr>
        <a:xfrm>
          <a:off x="0" y="0"/>
          <a:ext cx="0" cy="0"/>
          <a:chOff x="0" y="0"/>
          <a:chExt cx="0" cy="0"/>
        </a:xfrm>
      </p:grpSpPr>
      <p:sp>
        <p:nvSpPr>
          <p:cNvPr id="270" name="Google Shape;270;g125458fdc58_0_1637"/>
          <p:cNvSpPr txBox="1">
            <a:spLocks noGrp="1"/>
          </p:cNvSpPr>
          <p:nvPr>
            <p:ph type="sldNum" idx="12"/>
          </p:nvPr>
        </p:nvSpPr>
        <p:spPr>
          <a:xfrm>
            <a:off x="22375292" y="12116448"/>
            <a:ext cx="14631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chemeClr val="dk1"/>
        </a:solidFill>
        <a:effectLst/>
      </p:bgPr>
    </p:bg>
    <p:spTree>
      <p:nvGrpSpPr>
        <p:cNvPr id="1" name="Shape 40"/>
        <p:cNvGrpSpPr/>
        <p:nvPr/>
      </p:nvGrpSpPr>
      <p:grpSpPr>
        <a:xfrm>
          <a:off x="0" y="0"/>
          <a:ext cx="0" cy="0"/>
          <a:chOff x="0" y="0"/>
          <a:chExt cx="0" cy="0"/>
        </a:xfrm>
      </p:grpSpPr>
      <p:cxnSp>
        <p:nvCxnSpPr>
          <p:cNvPr id="41" name="Google Shape;41;p13"/>
          <p:cNvCxnSpPr/>
          <p:nvPr/>
        </p:nvCxnSpPr>
        <p:spPr>
          <a:xfrm>
            <a:off x="1311453" y="0"/>
            <a:ext cx="0" cy="13716000"/>
          </a:xfrm>
          <a:prstGeom prst="straightConnector1">
            <a:avLst/>
          </a:prstGeom>
          <a:noFill/>
          <a:ln w="9525" cap="flat" cmpd="sng">
            <a:solidFill>
              <a:schemeClr val="lt1"/>
            </a:solidFill>
            <a:prstDash val="solid"/>
            <a:round/>
            <a:headEnd type="none" w="sm" len="sm"/>
            <a:tailEnd type="none" w="sm" len="sm"/>
          </a:ln>
        </p:spPr>
      </p:cxnSp>
      <p:pic>
        <p:nvPicPr>
          <p:cNvPr id="42" name="Google Shape;42;p13"/>
          <p:cNvPicPr preferRelativeResize="0"/>
          <p:nvPr/>
        </p:nvPicPr>
        <p:blipFill rotWithShape="1">
          <a:blip r:embed="rId2">
            <a:alphaModFix/>
          </a:blip>
          <a:srcRect/>
          <a:stretch/>
        </p:blipFill>
        <p:spPr>
          <a:xfrm>
            <a:off x="21385437" y="659669"/>
            <a:ext cx="2557440" cy="324000"/>
          </a:xfrm>
          <a:prstGeom prst="rect">
            <a:avLst/>
          </a:prstGeom>
          <a:noFill/>
          <a:ln>
            <a:noFill/>
          </a:ln>
        </p:spPr>
      </p:pic>
      <p:cxnSp>
        <p:nvCxnSpPr>
          <p:cNvPr id="43" name="Google Shape;43;p13"/>
          <p:cNvCxnSpPr/>
          <p:nvPr/>
        </p:nvCxnSpPr>
        <p:spPr>
          <a:xfrm>
            <a:off x="0" y="1463040"/>
            <a:ext cx="24384000" cy="0"/>
          </a:xfrm>
          <a:prstGeom prst="straightConnector1">
            <a:avLst/>
          </a:prstGeom>
          <a:noFill/>
          <a:ln w="9525" cap="flat" cmpd="sng">
            <a:solidFill>
              <a:schemeClr val="lt1"/>
            </a:solidFill>
            <a:prstDash val="solid"/>
            <a:round/>
            <a:headEnd type="none" w="sm" len="sm"/>
            <a:tailEnd type="none" w="sm" len="sm"/>
          </a:ln>
        </p:spPr>
      </p:cxnSp>
      <p:pic>
        <p:nvPicPr>
          <p:cNvPr id="44" name="Google Shape;44;p13"/>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1">
  <p:cSld name="1_Title and body_1">
    <p:bg>
      <p:bgPr>
        <a:solidFill>
          <a:schemeClr val="accent1"/>
        </a:solidFill>
        <a:effectLst/>
      </p:bgPr>
    </p:bg>
    <p:spTree>
      <p:nvGrpSpPr>
        <p:cNvPr id="1" name="Shape 271"/>
        <p:cNvGrpSpPr/>
        <p:nvPr/>
      </p:nvGrpSpPr>
      <p:grpSpPr>
        <a:xfrm>
          <a:off x="0" y="0"/>
          <a:ext cx="0" cy="0"/>
          <a:chOff x="0" y="0"/>
          <a:chExt cx="0" cy="0"/>
        </a:xfrm>
      </p:grpSpPr>
      <p:sp>
        <p:nvSpPr>
          <p:cNvPr id="272" name="Google Shape;272;g125458fdc58_0_1639"/>
          <p:cNvSpPr/>
          <p:nvPr/>
        </p:nvSpPr>
        <p:spPr>
          <a:xfrm>
            <a:off x="541933" y="550000"/>
            <a:ext cx="23300100" cy="126159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273" name="Google Shape;273;g125458fdc58_0_1639"/>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0"/>
              <a:buNone/>
              <a:defRPr sz="8000">
                <a:solidFill>
                  <a:srgbClr val="000000"/>
                </a:solidFill>
                <a:latin typeface="Arial"/>
                <a:ea typeface="Arial"/>
                <a:cs typeface="Arial"/>
                <a:sym typeface="Arial"/>
              </a:defRPr>
            </a:lvl1pPr>
            <a:lvl2pPr lvl="1" algn="l" rtl="0">
              <a:lnSpc>
                <a:spcPct val="100000"/>
              </a:lnSpc>
              <a:spcBef>
                <a:spcPts val="0"/>
              </a:spcBef>
              <a:spcAft>
                <a:spcPts val="0"/>
              </a:spcAft>
              <a:buSzPts val="8000"/>
              <a:buNone/>
              <a:defRPr sz="8000"/>
            </a:lvl2pPr>
            <a:lvl3pPr lvl="2" algn="l" rtl="0">
              <a:lnSpc>
                <a:spcPct val="100000"/>
              </a:lnSpc>
              <a:spcBef>
                <a:spcPts val="0"/>
              </a:spcBef>
              <a:spcAft>
                <a:spcPts val="0"/>
              </a:spcAft>
              <a:buSzPts val="8000"/>
              <a:buNone/>
              <a:defRPr sz="8000"/>
            </a:lvl3pPr>
            <a:lvl4pPr lvl="3" algn="l" rtl="0">
              <a:lnSpc>
                <a:spcPct val="100000"/>
              </a:lnSpc>
              <a:spcBef>
                <a:spcPts val="0"/>
              </a:spcBef>
              <a:spcAft>
                <a:spcPts val="0"/>
              </a:spcAft>
              <a:buSzPts val="8000"/>
              <a:buNone/>
              <a:defRPr sz="8000"/>
            </a:lvl4pPr>
            <a:lvl5pPr lvl="4" algn="l" rtl="0">
              <a:lnSpc>
                <a:spcPct val="100000"/>
              </a:lnSpc>
              <a:spcBef>
                <a:spcPts val="0"/>
              </a:spcBef>
              <a:spcAft>
                <a:spcPts val="0"/>
              </a:spcAft>
              <a:buSzPts val="8000"/>
              <a:buNone/>
              <a:defRPr sz="8000"/>
            </a:lvl5pPr>
            <a:lvl6pPr lvl="5" algn="l" rtl="0">
              <a:lnSpc>
                <a:spcPct val="100000"/>
              </a:lnSpc>
              <a:spcBef>
                <a:spcPts val="0"/>
              </a:spcBef>
              <a:spcAft>
                <a:spcPts val="0"/>
              </a:spcAft>
              <a:buSzPts val="8000"/>
              <a:buNone/>
              <a:defRPr sz="8000"/>
            </a:lvl6pPr>
            <a:lvl7pPr lvl="6" algn="l" rtl="0">
              <a:lnSpc>
                <a:spcPct val="100000"/>
              </a:lnSpc>
              <a:spcBef>
                <a:spcPts val="0"/>
              </a:spcBef>
              <a:spcAft>
                <a:spcPts val="0"/>
              </a:spcAft>
              <a:buSzPts val="8000"/>
              <a:buNone/>
              <a:defRPr sz="8000"/>
            </a:lvl7pPr>
            <a:lvl8pPr lvl="7" algn="l" rtl="0">
              <a:lnSpc>
                <a:spcPct val="100000"/>
              </a:lnSpc>
              <a:spcBef>
                <a:spcPts val="0"/>
              </a:spcBef>
              <a:spcAft>
                <a:spcPts val="0"/>
              </a:spcAft>
              <a:buSzPts val="8000"/>
              <a:buNone/>
              <a:defRPr sz="8000"/>
            </a:lvl8pPr>
            <a:lvl9pPr lvl="8" algn="l" rtl="0">
              <a:lnSpc>
                <a:spcPct val="100000"/>
              </a:lnSpc>
              <a:spcBef>
                <a:spcPts val="0"/>
              </a:spcBef>
              <a:spcAft>
                <a:spcPts val="0"/>
              </a:spcAft>
              <a:buSzPts val="8000"/>
              <a:buNone/>
              <a:defRPr sz="8000"/>
            </a:lvl9pPr>
          </a:lstStyle>
          <a:p>
            <a:endParaRPr/>
          </a:p>
        </p:txBody>
      </p:sp>
      <p:sp>
        <p:nvSpPr>
          <p:cNvPr id="274" name="Google Shape;274;g125458fdc58_0_1639"/>
          <p:cNvSpPr txBox="1">
            <a:spLocks noGrp="1"/>
          </p:cNvSpPr>
          <p:nvPr>
            <p:ph type="sldNum" idx="12"/>
          </p:nvPr>
        </p:nvSpPr>
        <p:spPr>
          <a:xfrm>
            <a:off x="22883446" y="12257120"/>
            <a:ext cx="9552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guide id="2" pos="1344">
          <p15:clr>
            <a:srgbClr val="FBAE40"/>
          </p15:clr>
        </p15:guide>
        <p15:guide id="3" pos="7680">
          <p15:clr>
            <a:srgbClr val="FBAE40"/>
          </p15:clr>
        </p15:guide>
        <p15:guide id="4" pos="14016">
          <p15:clr>
            <a:srgbClr val="FBAE40"/>
          </p15:clr>
        </p15:guide>
        <p15:guide id="5" orient="horz" pos="7456">
          <p15:clr>
            <a:srgbClr val="FBAE40"/>
          </p15:clr>
        </p15:guide>
        <p15:guide id="6" orient="horz" pos="10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3"/>
        </a:solidFill>
        <a:effectLst/>
      </p:bgPr>
    </p:bg>
    <p:spTree>
      <p:nvGrpSpPr>
        <p:cNvPr id="1" name="Shape 275"/>
        <p:cNvGrpSpPr/>
        <p:nvPr/>
      </p:nvGrpSpPr>
      <p:grpSpPr>
        <a:xfrm>
          <a:off x="0" y="0"/>
          <a:ext cx="0" cy="0"/>
          <a:chOff x="0" y="0"/>
          <a:chExt cx="0" cy="0"/>
        </a:xfrm>
      </p:grpSpPr>
      <p:sp>
        <p:nvSpPr>
          <p:cNvPr id="276" name="Google Shape;276;g125458fdc58_0_1643"/>
          <p:cNvSpPr/>
          <p:nvPr/>
        </p:nvSpPr>
        <p:spPr>
          <a:xfrm>
            <a:off x="0" y="3206101"/>
            <a:ext cx="24384000" cy="7289700"/>
          </a:xfrm>
          <a:prstGeom prst="rect">
            <a:avLst/>
          </a:prstGeom>
          <a:solidFill>
            <a:srgbClr val="3C6120"/>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277" name="Google Shape;277;g125458fdc58_0_1643"/>
          <p:cNvSpPr/>
          <p:nvPr/>
        </p:nvSpPr>
        <p:spPr>
          <a:xfrm>
            <a:off x="1096352" y="7157016"/>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3"/>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278" name="Google Shape;278;g125458fdc58_0_1643"/>
          <p:cNvCxnSpPr/>
          <p:nvPr/>
        </p:nvCxnSpPr>
        <p:spPr>
          <a:xfrm>
            <a:off x="1149067" y="6871171"/>
            <a:ext cx="9845700" cy="0"/>
          </a:xfrm>
          <a:prstGeom prst="straightConnector1">
            <a:avLst/>
          </a:prstGeom>
          <a:noFill/>
          <a:ln w="12700" cap="flat" cmpd="sng">
            <a:solidFill>
              <a:schemeClr val="accent1"/>
            </a:solidFill>
            <a:prstDash val="dash"/>
            <a:round/>
            <a:headEnd type="none" w="sm" len="sm"/>
            <a:tailEnd type="none" w="sm" len="sm"/>
          </a:ln>
        </p:spPr>
      </p:cxnSp>
      <p:cxnSp>
        <p:nvCxnSpPr>
          <p:cNvPr id="279" name="Google Shape;279;g125458fdc58_0_1643"/>
          <p:cNvCxnSpPr/>
          <p:nvPr/>
        </p:nvCxnSpPr>
        <p:spPr>
          <a:xfrm>
            <a:off x="1149067" y="8044214"/>
            <a:ext cx="9845700" cy="0"/>
          </a:xfrm>
          <a:prstGeom prst="straightConnector1">
            <a:avLst/>
          </a:prstGeom>
          <a:noFill/>
          <a:ln w="12700" cap="flat" cmpd="sng">
            <a:solidFill>
              <a:schemeClr val="accent3"/>
            </a:solidFill>
            <a:prstDash val="dash"/>
            <a:round/>
            <a:headEnd type="none" w="sm" len="sm"/>
            <a:tailEnd type="none" w="sm" len="sm"/>
          </a:ln>
        </p:spPr>
      </p:cxnSp>
      <p:sp>
        <p:nvSpPr>
          <p:cNvPr id="280" name="Google Shape;280;g125458fdc58_0_1643"/>
          <p:cNvSpPr txBox="1">
            <a:spLocks noGrp="1"/>
          </p:cNvSpPr>
          <p:nvPr>
            <p:ph type="body" idx="1"/>
          </p:nvPr>
        </p:nvSpPr>
        <p:spPr>
          <a:xfrm>
            <a:off x="2207832" y="6989074"/>
            <a:ext cx="8840100" cy="1160100"/>
          </a:xfrm>
          <a:prstGeom prst="rect">
            <a:avLst/>
          </a:prstGeom>
          <a:noFill/>
          <a:ln>
            <a:noFill/>
          </a:ln>
        </p:spPr>
        <p:txBody>
          <a:bodyPr spcFirstLastPara="1" wrap="square" lIns="0" tIns="243800" rIns="243800" bIns="0" anchor="ctr" anchorCtr="0">
            <a:noAutofit/>
          </a:bodyPr>
          <a:lstStyle>
            <a:lvl1pPr marL="457200" lvl="0" indent="-228600" algn="l" rtl="0">
              <a:lnSpc>
                <a:spcPct val="100000"/>
              </a:lnSpc>
              <a:spcBef>
                <a:spcPts val="0"/>
              </a:spcBef>
              <a:spcAft>
                <a:spcPts val="0"/>
              </a:spcAft>
              <a:buClr>
                <a:schemeClr val="accent3"/>
              </a:buClr>
              <a:buSzPts val="2400"/>
              <a:buFont typeface="Arial"/>
              <a:buNone/>
              <a:defRPr sz="4800">
                <a:solidFill>
                  <a:schemeClr val="dk1"/>
                </a:solidFill>
                <a:latin typeface="Arial"/>
                <a:ea typeface="Arial"/>
                <a:cs typeface="Arial"/>
                <a:sym typeface="Arial"/>
              </a:defRPr>
            </a:lvl1pPr>
            <a:lvl2pPr marL="914400" lvl="1" indent="-412750" algn="l" rtl="0">
              <a:lnSpc>
                <a:spcPct val="115000"/>
              </a:lnSpc>
              <a:spcBef>
                <a:spcPts val="4300"/>
              </a:spcBef>
              <a:spcAft>
                <a:spcPts val="0"/>
              </a:spcAft>
              <a:buSzPts val="2900"/>
              <a:buChar char="○"/>
              <a:defRPr/>
            </a:lvl2pPr>
            <a:lvl3pPr marL="1371600" lvl="2" indent="-412750" algn="l" rtl="0">
              <a:lnSpc>
                <a:spcPct val="115000"/>
              </a:lnSpc>
              <a:spcBef>
                <a:spcPts val="4300"/>
              </a:spcBef>
              <a:spcAft>
                <a:spcPts val="0"/>
              </a:spcAft>
              <a:buSzPts val="2900"/>
              <a:buChar char="■"/>
              <a:defRPr/>
            </a:lvl3pPr>
            <a:lvl4pPr marL="1828800" lvl="3" indent="-412750" algn="l" rtl="0">
              <a:lnSpc>
                <a:spcPct val="115000"/>
              </a:lnSpc>
              <a:spcBef>
                <a:spcPts val="4300"/>
              </a:spcBef>
              <a:spcAft>
                <a:spcPts val="0"/>
              </a:spcAft>
              <a:buSzPts val="2900"/>
              <a:buChar char="●"/>
              <a:defRPr/>
            </a:lvl4pPr>
            <a:lvl5pPr marL="2286000" lvl="4" indent="-412750" algn="l" rtl="0">
              <a:lnSpc>
                <a:spcPct val="115000"/>
              </a:lnSpc>
              <a:spcBef>
                <a:spcPts val="4300"/>
              </a:spcBef>
              <a:spcAft>
                <a:spcPts val="0"/>
              </a:spcAft>
              <a:buSzPts val="2900"/>
              <a:buChar char="○"/>
              <a:defRPr/>
            </a:lvl5pPr>
            <a:lvl6pPr marL="2743200" lvl="5" indent="-412750" algn="l" rtl="0">
              <a:lnSpc>
                <a:spcPct val="115000"/>
              </a:lnSpc>
              <a:spcBef>
                <a:spcPts val="4300"/>
              </a:spcBef>
              <a:spcAft>
                <a:spcPts val="0"/>
              </a:spcAft>
              <a:buSzPts val="2900"/>
              <a:buChar char="■"/>
              <a:defRPr/>
            </a:lvl6pPr>
            <a:lvl7pPr marL="3200400" lvl="6" indent="-412750" algn="l" rtl="0">
              <a:lnSpc>
                <a:spcPct val="115000"/>
              </a:lnSpc>
              <a:spcBef>
                <a:spcPts val="4300"/>
              </a:spcBef>
              <a:spcAft>
                <a:spcPts val="0"/>
              </a:spcAft>
              <a:buSzPts val="2900"/>
              <a:buChar char="●"/>
              <a:defRPr/>
            </a:lvl7pPr>
            <a:lvl8pPr marL="3657600" lvl="7" indent="-412750" algn="l" rtl="0">
              <a:lnSpc>
                <a:spcPct val="115000"/>
              </a:lnSpc>
              <a:spcBef>
                <a:spcPts val="4300"/>
              </a:spcBef>
              <a:spcAft>
                <a:spcPts val="0"/>
              </a:spcAft>
              <a:buSzPts val="2900"/>
              <a:buChar char="○"/>
              <a:defRPr/>
            </a:lvl8pPr>
            <a:lvl9pPr marL="4114800" lvl="8" indent="-412750" algn="l" rtl="0">
              <a:lnSpc>
                <a:spcPct val="115000"/>
              </a:lnSpc>
              <a:spcBef>
                <a:spcPts val="4300"/>
              </a:spcBef>
              <a:spcAft>
                <a:spcPts val="4300"/>
              </a:spcAft>
              <a:buSzPts val="2900"/>
              <a:buChar char="■"/>
              <a:defRPr/>
            </a:lvl9pPr>
          </a:lstStyle>
          <a:p>
            <a:endParaRPr/>
          </a:p>
        </p:txBody>
      </p:sp>
      <p:sp>
        <p:nvSpPr>
          <p:cNvPr id="281" name="Google Shape;281;g125458fdc58_0_1643"/>
          <p:cNvSpPr txBox="1">
            <a:spLocks noGrp="1"/>
          </p:cNvSpPr>
          <p:nvPr>
            <p:ph type="title"/>
          </p:nvPr>
        </p:nvSpPr>
        <p:spPr>
          <a:xfrm>
            <a:off x="1096352" y="5087693"/>
            <a:ext cx="11687100" cy="1770300"/>
          </a:xfrm>
          <a:prstGeom prst="rect">
            <a:avLst/>
          </a:prstGeom>
          <a:noFill/>
          <a:ln>
            <a:noFill/>
          </a:ln>
        </p:spPr>
        <p:txBody>
          <a:bodyPr spcFirstLastPara="1" wrap="square" lIns="0" tIns="243800" rIns="0" bIns="243800" anchor="ctr" anchorCtr="0">
            <a:noAutofit/>
          </a:bodyPr>
          <a:lstStyle>
            <a:lvl1pPr lvl="0" algn="l" rtl="0">
              <a:lnSpc>
                <a:spcPct val="100000"/>
              </a:lnSpc>
              <a:spcBef>
                <a:spcPts val="0"/>
              </a:spcBef>
              <a:spcAft>
                <a:spcPts val="0"/>
              </a:spcAft>
              <a:buClr>
                <a:schemeClr val="dk2"/>
              </a:buClr>
              <a:buSzPts val="8500"/>
              <a:buNone/>
              <a:defRPr sz="8000" b="1" i="0"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2"/>
              </a:buClr>
              <a:buSzPts val="8500"/>
              <a:buNone/>
              <a:defRPr sz="8500">
                <a:solidFill>
                  <a:schemeClr val="dk2"/>
                </a:solidFill>
              </a:defRPr>
            </a:lvl2pPr>
            <a:lvl3pPr lvl="2" algn="ctr" rtl="0">
              <a:lnSpc>
                <a:spcPct val="100000"/>
              </a:lnSpc>
              <a:spcBef>
                <a:spcPts val="0"/>
              </a:spcBef>
              <a:spcAft>
                <a:spcPts val="0"/>
              </a:spcAft>
              <a:buClr>
                <a:schemeClr val="dk2"/>
              </a:buClr>
              <a:buSzPts val="8500"/>
              <a:buNone/>
              <a:defRPr sz="8500">
                <a:solidFill>
                  <a:schemeClr val="dk2"/>
                </a:solidFill>
              </a:defRPr>
            </a:lvl3pPr>
            <a:lvl4pPr lvl="3" algn="ctr" rtl="0">
              <a:lnSpc>
                <a:spcPct val="100000"/>
              </a:lnSpc>
              <a:spcBef>
                <a:spcPts val="0"/>
              </a:spcBef>
              <a:spcAft>
                <a:spcPts val="0"/>
              </a:spcAft>
              <a:buClr>
                <a:schemeClr val="dk2"/>
              </a:buClr>
              <a:buSzPts val="8500"/>
              <a:buNone/>
              <a:defRPr sz="8500">
                <a:solidFill>
                  <a:schemeClr val="dk2"/>
                </a:solidFill>
              </a:defRPr>
            </a:lvl4pPr>
            <a:lvl5pPr lvl="4" algn="ctr" rtl="0">
              <a:lnSpc>
                <a:spcPct val="100000"/>
              </a:lnSpc>
              <a:spcBef>
                <a:spcPts val="0"/>
              </a:spcBef>
              <a:spcAft>
                <a:spcPts val="0"/>
              </a:spcAft>
              <a:buClr>
                <a:schemeClr val="dk2"/>
              </a:buClr>
              <a:buSzPts val="8500"/>
              <a:buNone/>
              <a:defRPr sz="8500">
                <a:solidFill>
                  <a:schemeClr val="dk2"/>
                </a:solidFill>
              </a:defRPr>
            </a:lvl5pPr>
            <a:lvl6pPr lvl="5" algn="ctr" rtl="0">
              <a:lnSpc>
                <a:spcPct val="100000"/>
              </a:lnSpc>
              <a:spcBef>
                <a:spcPts val="0"/>
              </a:spcBef>
              <a:spcAft>
                <a:spcPts val="0"/>
              </a:spcAft>
              <a:buClr>
                <a:schemeClr val="dk2"/>
              </a:buClr>
              <a:buSzPts val="8500"/>
              <a:buNone/>
              <a:defRPr sz="8500">
                <a:solidFill>
                  <a:schemeClr val="dk2"/>
                </a:solidFill>
              </a:defRPr>
            </a:lvl6pPr>
            <a:lvl7pPr lvl="6" algn="ctr" rtl="0">
              <a:lnSpc>
                <a:spcPct val="100000"/>
              </a:lnSpc>
              <a:spcBef>
                <a:spcPts val="0"/>
              </a:spcBef>
              <a:spcAft>
                <a:spcPts val="0"/>
              </a:spcAft>
              <a:buClr>
                <a:schemeClr val="dk2"/>
              </a:buClr>
              <a:buSzPts val="8500"/>
              <a:buNone/>
              <a:defRPr sz="8500">
                <a:solidFill>
                  <a:schemeClr val="dk2"/>
                </a:solidFill>
              </a:defRPr>
            </a:lvl7pPr>
            <a:lvl8pPr lvl="7" algn="ctr" rtl="0">
              <a:lnSpc>
                <a:spcPct val="100000"/>
              </a:lnSpc>
              <a:spcBef>
                <a:spcPts val="0"/>
              </a:spcBef>
              <a:spcAft>
                <a:spcPts val="0"/>
              </a:spcAft>
              <a:buClr>
                <a:schemeClr val="dk2"/>
              </a:buClr>
              <a:buSzPts val="8500"/>
              <a:buNone/>
              <a:defRPr sz="8500">
                <a:solidFill>
                  <a:schemeClr val="dk2"/>
                </a:solidFill>
              </a:defRPr>
            </a:lvl8pPr>
            <a:lvl9pPr lvl="8" algn="ctr" rtl="0">
              <a:lnSpc>
                <a:spcPct val="100000"/>
              </a:lnSpc>
              <a:spcBef>
                <a:spcPts val="0"/>
              </a:spcBef>
              <a:spcAft>
                <a:spcPts val="0"/>
              </a:spcAft>
              <a:buClr>
                <a:schemeClr val="dk2"/>
              </a:buClr>
              <a:buSzPts val="8500"/>
              <a:buNone/>
              <a:defRPr sz="8500">
                <a:solidFill>
                  <a:schemeClr val="dk2"/>
                </a:solidFill>
              </a:defRPr>
            </a:lvl9pPr>
          </a:lstStyle>
          <a:p>
            <a:endParaRPr/>
          </a:p>
        </p:txBody>
      </p:sp>
      <p:cxnSp>
        <p:nvCxnSpPr>
          <p:cNvPr id="282" name="Google Shape;282;g125458fdc58_0_1643"/>
          <p:cNvCxnSpPr/>
          <p:nvPr/>
        </p:nvCxnSpPr>
        <p:spPr>
          <a:xfrm>
            <a:off x="1096352" y="6870702"/>
            <a:ext cx="9845700" cy="0"/>
          </a:xfrm>
          <a:prstGeom prst="straightConnector1">
            <a:avLst/>
          </a:prstGeom>
          <a:noFill/>
          <a:ln w="12700" cap="flat" cmpd="sng">
            <a:solidFill>
              <a:schemeClr val="accent3"/>
            </a:solidFill>
            <a:prstDash val="dash"/>
            <a:round/>
            <a:headEnd type="none" w="sm" len="sm"/>
            <a:tailEnd type="none" w="sm" len="sm"/>
          </a:ln>
        </p:spPr>
      </p:cxnSp>
    </p:spTree>
  </p:cSld>
  <p:clrMapOvr>
    <a:masterClrMapping/>
  </p:clrMapOvr>
  <p:extLst>
    <p:ext uri="{DCECCB84-F9BA-43D5-87BE-67443E8EF086}">
      <p15:sldGuideLst xmlns:p15="http://schemas.microsoft.com/office/powerpoint/2012/main">
        <p15:guide id="1" pos="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5"/>
        <p:cNvGrpSpPr/>
        <p:nvPr/>
      </p:nvGrpSpPr>
      <p:grpSpPr>
        <a:xfrm>
          <a:off x="0" y="0"/>
          <a:ext cx="0" cy="0"/>
          <a:chOff x="0" y="0"/>
          <a:chExt cx="0" cy="0"/>
        </a:xfrm>
      </p:grpSpPr>
      <p:sp>
        <p:nvSpPr>
          <p:cNvPr id="46" name="Google Shape;46;p14"/>
          <p:cNvSpPr/>
          <p:nvPr/>
        </p:nvSpPr>
        <p:spPr>
          <a:xfrm>
            <a:off x="12843626" y="1463039"/>
            <a:ext cx="11540373" cy="1225296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Inter"/>
              <a:buNone/>
            </a:pPr>
            <a:endParaRPr sz="2800" b="0" i="0" u="none" strike="noStrike" cap="none">
              <a:solidFill>
                <a:schemeClr val="lt1"/>
              </a:solidFill>
              <a:latin typeface="Inter"/>
              <a:ea typeface="Inter"/>
              <a:cs typeface="Inter"/>
              <a:sym typeface="Inter"/>
            </a:endParaRPr>
          </a:p>
        </p:txBody>
      </p:sp>
      <p:cxnSp>
        <p:nvCxnSpPr>
          <p:cNvPr id="47" name="Google Shape;47;p14"/>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48" name="Google Shape;48;p14"/>
          <p:cNvPicPr preferRelativeResize="0"/>
          <p:nvPr/>
        </p:nvPicPr>
        <p:blipFill rotWithShape="1">
          <a:blip r:embed="rId2">
            <a:alphaModFix/>
          </a:blip>
          <a:srcRect/>
          <a:stretch/>
        </p:blipFill>
        <p:spPr>
          <a:xfrm>
            <a:off x="21385438" y="659669"/>
            <a:ext cx="2557440" cy="324000"/>
          </a:xfrm>
          <a:prstGeom prst="rect">
            <a:avLst/>
          </a:prstGeom>
          <a:noFill/>
          <a:ln>
            <a:noFill/>
          </a:ln>
        </p:spPr>
      </p:pic>
      <p:sp>
        <p:nvSpPr>
          <p:cNvPr id="49" name="Google Shape;49;p14"/>
          <p:cNvSpPr txBox="1">
            <a:spLocks noGrp="1"/>
          </p:cNvSpPr>
          <p:nvPr>
            <p:ph type="sldNum" idx="12"/>
          </p:nvPr>
        </p:nvSpPr>
        <p:spPr>
          <a:xfrm>
            <a:off x="1" y="13108872"/>
            <a:ext cx="1288136" cy="246220"/>
          </a:xfrm>
          <a:prstGeom prst="rect">
            <a:avLst/>
          </a:prstGeom>
          <a:noFill/>
          <a:ln>
            <a:noFill/>
          </a:ln>
        </p:spPr>
        <p:txBody>
          <a:bodyPr spcFirstLastPara="1" wrap="square" lIns="0" tIns="0" rIns="0" bIns="0" anchor="t" anchorCtr="0">
            <a:spAutoFit/>
          </a:bodyPr>
          <a:lstStyle>
            <a:lvl1pPr marL="0" marR="0" lvl="0"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1pPr>
            <a:lvl2pPr marL="0" marR="0" lvl="1"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2pPr>
            <a:lvl3pPr marL="0" marR="0" lvl="2"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3pPr>
            <a:lvl4pPr marL="0" marR="0" lvl="3"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4pPr>
            <a:lvl5pPr marL="0" marR="0" lvl="4"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5pPr>
            <a:lvl6pPr marL="0" marR="0" lvl="5"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6pPr>
            <a:lvl7pPr marL="0" marR="0" lvl="6"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7pPr>
            <a:lvl8pPr marL="0" marR="0" lvl="7"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8pPr>
            <a:lvl9pPr marL="0" marR="0" lvl="8" indent="0" algn="ctr">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sp>
        <p:nvSpPr>
          <p:cNvPr id="50" name="Google Shape;50;p14"/>
          <p:cNvSpPr txBox="1">
            <a:spLocks noGrp="1"/>
          </p:cNvSpPr>
          <p:nvPr>
            <p:ph type="title"/>
          </p:nvPr>
        </p:nvSpPr>
        <p:spPr>
          <a:xfrm>
            <a:off x="1859360" y="2097809"/>
            <a:ext cx="10000131" cy="83099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400"/>
              <a:buFont typeface="Inter"/>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body" idx="1"/>
          </p:nvPr>
        </p:nvSpPr>
        <p:spPr>
          <a:xfrm>
            <a:off x="1859359" y="3756579"/>
            <a:ext cx="10000131"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800"/>
              <a:buNone/>
              <a:defRPr sz="2800" cap="none">
                <a:solidFill>
                  <a:schemeClr val="dk1"/>
                </a:solidFill>
                <a:latin typeface="Inter"/>
                <a:ea typeface="Inter"/>
                <a:cs typeface="Inter"/>
                <a:sym typeface="Inter"/>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14"/>
          <p:cNvSpPr txBox="1">
            <a:spLocks noGrp="1"/>
          </p:cNvSpPr>
          <p:nvPr>
            <p:ph type="body" idx="2"/>
          </p:nvPr>
        </p:nvSpPr>
        <p:spPr>
          <a:xfrm>
            <a:off x="1858963" y="4694553"/>
            <a:ext cx="10001048" cy="36828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 name="Google Shape;53;p14"/>
          <p:cNvCxnSpPr/>
          <p:nvPr/>
        </p:nvCxnSpPr>
        <p:spPr>
          <a:xfrm>
            <a:off x="12844144" y="1463040"/>
            <a:ext cx="0" cy="12252960"/>
          </a:xfrm>
          <a:prstGeom prst="straightConnector1">
            <a:avLst/>
          </a:prstGeom>
          <a:noFill/>
          <a:ln w="9525" cap="flat" cmpd="sng">
            <a:solidFill>
              <a:schemeClr val="accent1"/>
            </a:solidFill>
            <a:prstDash val="solid"/>
            <a:round/>
            <a:headEnd type="none" w="sm" len="sm"/>
            <a:tailEnd type="none" w="sm" len="sm"/>
          </a:ln>
        </p:spPr>
      </p:cxnSp>
      <p:cxnSp>
        <p:nvCxnSpPr>
          <p:cNvPr id="54" name="Google Shape;54;p14"/>
          <p:cNvCxnSpPr/>
          <p:nvPr/>
        </p:nvCxnSpPr>
        <p:spPr>
          <a:xfrm>
            <a:off x="0" y="1463040"/>
            <a:ext cx="24384001" cy="0"/>
          </a:xfrm>
          <a:prstGeom prst="straightConnector1">
            <a:avLst/>
          </a:prstGeom>
          <a:noFill/>
          <a:ln w="9525" cap="flat" cmpd="sng">
            <a:solidFill>
              <a:schemeClr val="accent1"/>
            </a:solidFill>
            <a:prstDash val="solid"/>
            <a:round/>
            <a:headEnd type="none" w="sm" len="sm"/>
            <a:tailEnd type="none" w="sm" len="sm"/>
          </a:ln>
        </p:spPr>
      </p:cxnSp>
      <p:pic>
        <p:nvPicPr>
          <p:cNvPr id="55" name="Google Shape;55;p14"/>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ver End Slide">
  <p:cSld name="Cover End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1" y="990320"/>
            <a:ext cx="16084397" cy="9952662"/>
          </a:xfrm>
          <a:prstGeom prst="rect">
            <a:avLst/>
          </a:prstGeom>
          <a:solidFill>
            <a:srgbClr val="D8D8D8"/>
          </a:solidFill>
          <a:ln>
            <a:noFill/>
          </a:ln>
        </p:spPr>
      </p:sp>
      <p:sp>
        <p:nvSpPr>
          <p:cNvPr id="58" name="Google Shape;58;p15"/>
          <p:cNvSpPr/>
          <p:nvPr/>
        </p:nvSpPr>
        <p:spPr>
          <a:xfrm>
            <a:off x="16084396" y="988610"/>
            <a:ext cx="8299603" cy="9952662"/>
          </a:xfrm>
          <a:prstGeom prst="rect">
            <a:avLst/>
          </a:prstGeom>
          <a:solidFill>
            <a:srgbClr val="000000"/>
          </a:solidFill>
          <a:ln w="107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Inter"/>
              <a:ea typeface="Inter"/>
              <a:cs typeface="Inter"/>
              <a:sym typeface="Inter"/>
            </a:endParaRPr>
          </a:p>
        </p:txBody>
      </p:sp>
      <p:pic>
        <p:nvPicPr>
          <p:cNvPr id="59" name="Google Shape;59;p15"/>
          <p:cNvPicPr preferRelativeResize="0"/>
          <p:nvPr/>
        </p:nvPicPr>
        <p:blipFill rotWithShape="1">
          <a:blip r:embed="rId2">
            <a:alphaModFix/>
          </a:blip>
          <a:srcRect/>
          <a:stretch/>
        </p:blipFill>
        <p:spPr>
          <a:xfrm>
            <a:off x="382588" y="11837617"/>
            <a:ext cx="5638800" cy="714375"/>
          </a:xfrm>
          <a:prstGeom prst="rect">
            <a:avLst/>
          </a:prstGeom>
          <a:noFill/>
          <a:ln>
            <a:noFill/>
          </a:ln>
        </p:spPr>
      </p:pic>
      <p:sp>
        <p:nvSpPr>
          <p:cNvPr id="60" name="Google Shape;60;p15"/>
          <p:cNvSpPr/>
          <p:nvPr/>
        </p:nvSpPr>
        <p:spPr>
          <a:xfrm>
            <a:off x="-1" y="13446627"/>
            <a:ext cx="24384000" cy="28575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Inter"/>
              <a:ea typeface="Inter"/>
              <a:cs typeface="Inter"/>
              <a:sym typeface="Inter"/>
            </a:endParaRPr>
          </a:p>
        </p:txBody>
      </p:sp>
      <p:pic>
        <p:nvPicPr>
          <p:cNvPr id="61" name="Google Shape;61;p15"/>
          <p:cNvPicPr preferRelativeResize="0"/>
          <p:nvPr/>
        </p:nvPicPr>
        <p:blipFill rotWithShape="1">
          <a:blip r:embed="rId3">
            <a:alphaModFix/>
          </a:blip>
          <a:srcRect/>
          <a:stretch/>
        </p:blipFill>
        <p:spPr>
          <a:xfrm>
            <a:off x="21859558" y="9591697"/>
            <a:ext cx="2257739" cy="102484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guide id="3" pos="241">
          <p15:clr>
            <a:srgbClr val="FBAE40"/>
          </p15:clr>
        </p15:guide>
        <p15:guide id="4" pos="151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ight Image">
  <p:cSld name="Right Image">
    <p:spTree>
      <p:nvGrpSpPr>
        <p:cNvPr id="1" name="Shape 62"/>
        <p:cNvGrpSpPr/>
        <p:nvPr/>
      </p:nvGrpSpPr>
      <p:grpSpPr>
        <a:xfrm>
          <a:off x="0" y="0"/>
          <a:ext cx="0" cy="0"/>
          <a:chOff x="0" y="0"/>
          <a:chExt cx="0" cy="0"/>
        </a:xfrm>
      </p:grpSpPr>
      <p:sp>
        <p:nvSpPr>
          <p:cNvPr id="63" name="Google Shape;63;p16"/>
          <p:cNvSpPr>
            <a:spLocks noGrp="1"/>
          </p:cNvSpPr>
          <p:nvPr>
            <p:ph type="pic" idx="2"/>
          </p:nvPr>
        </p:nvSpPr>
        <p:spPr>
          <a:xfrm>
            <a:off x="14218102" y="1463040"/>
            <a:ext cx="10193605" cy="12252960"/>
          </a:xfrm>
          <a:prstGeom prst="rect">
            <a:avLst/>
          </a:prstGeom>
          <a:solidFill>
            <a:srgbClr val="D8D8D8"/>
          </a:solidFill>
          <a:ln>
            <a:noFill/>
          </a:ln>
        </p:spPr>
      </p:sp>
      <p:cxnSp>
        <p:nvCxnSpPr>
          <p:cNvPr id="64" name="Google Shape;64;p16"/>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65" name="Google Shape;65;p16"/>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66" name="Google Shape;66;p16"/>
          <p:cNvPicPr preferRelativeResize="0"/>
          <p:nvPr/>
        </p:nvPicPr>
        <p:blipFill rotWithShape="1">
          <a:blip r:embed="rId2">
            <a:alphaModFix/>
          </a:blip>
          <a:srcRect/>
          <a:stretch/>
        </p:blipFill>
        <p:spPr>
          <a:xfrm>
            <a:off x="21385437" y="659669"/>
            <a:ext cx="2557440" cy="324000"/>
          </a:xfrm>
          <a:prstGeom prst="rect">
            <a:avLst/>
          </a:prstGeom>
          <a:noFill/>
          <a:ln>
            <a:noFill/>
          </a:ln>
        </p:spPr>
      </p:pic>
      <p:cxnSp>
        <p:nvCxnSpPr>
          <p:cNvPr id="67" name="Google Shape;67;p16"/>
          <p:cNvCxnSpPr>
            <a:stCxn id="63" idx="0"/>
          </p:cNvCxnSpPr>
          <p:nvPr/>
        </p:nvCxnSpPr>
        <p:spPr>
          <a:xfrm>
            <a:off x="19314905" y="1463040"/>
            <a:ext cx="0" cy="12252900"/>
          </a:xfrm>
          <a:prstGeom prst="straightConnector1">
            <a:avLst/>
          </a:prstGeom>
          <a:noFill/>
          <a:ln w="9525" cap="flat" cmpd="sng">
            <a:solidFill>
              <a:schemeClr val="accent1"/>
            </a:solidFill>
            <a:prstDash val="solid"/>
            <a:round/>
            <a:headEnd type="none" w="sm" len="sm"/>
            <a:tailEnd type="none" w="sm" len="sm"/>
          </a:ln>
        </p:spPr>
      </p:cxnSp>
      <p:sp>
        <p:nvSpPr>
          <p:cNvPr id="68" name="Google Shape;68;p16"/>
          <p:cNvSpPr txBox="1">
            <a:spLocks noGrp="1"/>
          </p:cNvSpPr>
          <p:nvPr>
            <p:ph type="title"/>
          </p:nvPr>
        </p:nvSpPr>
        <p:spPr>
          <a:xfrm>
            <a:off x="1862535" y="2109198"/>
            <a:ext cx="11448000" cy="830997"/>
          </a:xfrm>
          <a:prstGeom prst="rect">
            <a:avLst/>
          </a:prstGeom>
          <a:noFill/>
          <a:ln>
            <a:noFill/>
          </a:ln>
        </p:spPr>
        <p:txBody>
          <a:bodyPr spcFirstLastPara="1" wrap="square" lIns="0" tIns="0" rIns="0" bIns="0" anchor="t" anchorCtr="0">
            <a:spAutoFit/>
          </a:bodyPr>
          <a:lstStyle>
            <a:lvl1pPr lvl="0" algn="l">
              <a:lnSpc>
                <a:spcPct val="100000"/>
              </a:lnSpc>
              <a:spcBef>
                <a:spcPts val="600"/>
              </a:spcBef>
              <a:spcAft>
                <a:spcPts val="0"/>
              </a:spcAft>
              <a:buClr>
                <a:schemeClr val="dk1"/>
              </a:buClr>
              <a:buSzPts val="5400"/>
              <a:buFont typeface="Inter"/>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1862534" y="3740259"/>
            <a:ext cx="11448000" cy="43088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800"/>
              <a:buNone/>
              <a:defRPr sz="2800" cap="none">
                <a:solidFill>
                  <a:schemeClr val="dk1"/>
                </a:solidFill>
                <a:latin typeface="Inter"/>
                <a:ea typeface="Inter"/>
                <a:cs typeface="Inter"/>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6"/>
          <p:cNvSpPr txBox="1">
            <a:spLocks noGrp="1"/>
          </p:cNvSpPr>
          <p:nvPr>
            <p:ph type="body" idx="3"/>
          </p:nvPr>
        </p:nvSpPr>
        <p:spPr>
          <a:xfrm>
            <a:off x="1862534" y="6101039"/>
            <a:ext cx="11448000" cy="43088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800"/>
              <a:buNone/>
              <a:defRPr sz="2800" cap="none">
                <a:solidFill>
                  <a:schemeClr val="dk1"/>
                </a:solidFill>
                <a:latin typeface="Inter"/>
                <a:ea typeface="Inter"/>
                <a:cs typeface="Inter"/>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6"/>
          <p:cNvSpPr txBox="1">
            <a:spLocks noGrp="1"/>
          </p:cNvSpPr>
          <p:nvPr>
            <p:ph type="body" idx="4"/>
          </p:nvPr>
        </p:nvSpPr>
        <p:spPr>
          <a:xfrm>
            <a:off x="1862534" y="8461819"/>
            <a:ext cx="11448000" cy="43088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800"/>
              <a:buNone/>
              <a:defRPr sz="2800" cap="none">
                <a:solidFill>
                  <a:schemeClr val="dk1"/>
                </a:solidFill>
                <a:latin typeface="Inter"/>
                <a:ea typeface="Inter"/>
                <a:cs typeface="Inter"/>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6"/>
          <p:cNvSpPr txBox="1">
            <a:spLocks noGrp="1"/>
          </p:cNvSpPr>
          <p:nvPr>
            <p:ph type="body" idx="5"/>
          </p:nvPr>
        </p:nvSpPr>
        <p:spPr>
          <a:xfrm>
            <a:off x="1862534" y="10822600"/>
            <a:ext cx="11448000" cy="43088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800"/>
              <a:buNone/>
              <a:defRPr sz="2800" cap="none">
                <a:solidFill>
                  <a:schemeClr val="dk1"/>
                </a:solidFill>
                <a:latin typeface="Inter"/>
                <a:ea typeface="Inter"/>
                <a:cs typeface="Inter"/>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6"/>
          <p:cNvSpPr txBox="1">
            <a:spLocks noGrp="1"/>
          </p:cNvSpPr>
          <p:nvPr>
            <p:ph type="body" idx="6"/>
          </p:nvPr>
        </p:nvSpPr>
        <p:spPr>
          <a:xfrm>
            <a:off x="1862138" y="6638580"/>
            <a:ext cx="11449050" cy="36828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6"/>
          <p:cNvSpPr txBox="1">
            <a:spLocks noGrp="1"/>
          </p:cNvSpPr>
          <p:nvPr>
            <p:ph type="body" idx="7"/>
          </p:nvPr>
        </p:nvSpPr>
        <p:spPr>
          <a:xfrm>
            <a:off x="1862138" y="4262598"/>
            <a:ext cx="11449050" cy="36828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body" idx="8"/>
          </p:nvPr>
        </p:nvSpPr>
        <p:spPr>
          <a:xfrm>
            <a:off x="1862138" y="9014562"/>
            <a:ext cx="11449050" cy="36828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6"/>
          <p:cNvSpPr txBox="1">
            <a:spLocks noGrp="1"/>
          </p:cNvSpPr>
          <p:nvPr>
            <p:ph type="body" idx="9"/>
          </p:nvPr>
        </p:nvSpPr>
        <p:spPr>
          <a:xfrm>
            <a:off x="1861484" y="11390544"/>
            <a:ext cx="11449050" cy="36828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6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sldNum" idx="12"/>
          </p:nvPr>
        </p:nvSpPr>
        <p:spPr>
          <a:xfrm>
            <a:off x="1" y="13108872"/>
            <a:ext cx="1288136" cy="246220"/>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a:solidFill>
                  <a:schemeClr val="dk1"/>
                </a:solidFill>
                <a:latin typeface="Inter"/>
                <a:ea typeface="Inter"/>
                <a:cs typeface="Inter"/>
                <a:sym typeface="Inter"/>
              </a:defRPr>
            </a:lvl1pPr>
            <a:lvl2pPr marL="0" marR="0" lvl="1" indent="0" algn="ctr">
              <a:spcBef>
                <a:spcPts val="0"/>
              </a:spcBef>
              <a:buNone/>
              <a:defRPr sz="1600">
                <a:solidFill>
                  <a:schemeClr val="dk1"/>
                </a:solidFill>
                <a:latin typeface="Inter"/>
                <a:ea typeface="Inter"/>
                <a:cs typeface="Inter"/>
                <a:sym typeface="Inter"/>
              </a:defRPr>
            </a:lvl2pPr>
            <a:lvl3pPr marL="0" marR="0" lvl="2" indent="0" algn="ctr">
              <a:spcBef>
                <a:spcPts val="0"/>
              </a:spcBef>
              <a:buNone/>
              <a:defRPr sz="1600">
                <a:solidFill>
                  <a:schemeClr val="dk1"/>
                </a:solidFill>
                <a:latin typeface="Inter"/>
                <a:ea typeface="Inter"/>
                <a:cs typeface="Inter"/>
                <a:sym typeface="Inter"/>
              </a:defRPr>
            </a:lvl3pPr>
            <a:lvl4pPr marL="0" marR="0" lvl="3" indent="0" algn="ctr">
              <a:spcBef>
                <a:spcPts val="0"/>
              </a:spcBef>
              <a:buNone/>
              <a:defRPr sz="1600">
                <a:solidFill>
                  <a:schemeClr val="dk1"/>
                </a:solidFill>
                <a:latin typeface="Inter"/>
                <a:ea typeface="Inter"/>
                <a:cs typeface="Inter"/>
                <a:sym typeface="Inter"/>
              </a:defRPr>
            </a:lvl4pPr>
            <a:lvl5pPr marL="0" marR="0" lvl="4" indent="0" algn="ctr">
              <a:spcBef>
                <a:spcPts val="0"/>
              </a:spcBef>
              <a:buNone/>
              <a:defRPr sz="1600">
                <a:solidFill>
                  <a:schemeClr val="dk1"/>
                </a:solidFill>
                <a:latin typeface="Inter"/>
                <a:ea typeface="Inter"/>
                <a:cs typeface="Inter"/>
                <a:sym typeface="Inter"/>
              </a:defRPr>
            </a:lvl5pPr>
            <a:lvl6pPr marL="0" marR="0" lvl="5" indent="0" algn="ctr">
              <a:spcBef>
                <a:spcPts val="0"/>
              </a:spcBef>
              <a:buNone/>
              <a:defRPr sz="1600">
                <a:solidFill>
                  <a:schemeClr val="dk1"/>
                </a:solidFill>
                <a:latin typeface="Inter"/>
                <a:ea typeface="Inter"/>
                <a:cs typeface="Inter"/>
                <a:sym typeface="Inter"/>
              </a:defRPr>
            </a:lvl6pPr>
            <a:lvl7pPr marL="0" marR="0" lvl="6" indent="0" algn="ctr">
              <a:spcBef>
                <a:spcPts val="0"/>
              </a:spcBef>
              <a:buNone/>
              <a:defRPr sz="1600">
                <a:solidFill>
                  <a:schemeClr val="dk1"/>
                </a:solidFill>
                <a:latin typeface="Inter"/>
                <a:ea typeface="Inter"/>
                <a:cs typeface="Inter"/>
                <a:sym typeface="Inter"/>
              </a:defRPr>
            </a:lvl7pPr>
            <a:lvl8pPr marL="0" marR="0" lvl="7" indent="0" algn="ctr">
              <a:spcBef>
                <a:spcPts val="0"/>
              </a:spcBef>
              <a:buNone/>
              <a:defRPr sz="1600">
                <a:solidFill>
                  <a:schemeClr val="dk1"/>
                </a:solidFill>
                <a:latin typeface="Inter"/>
                <a:ea typeface="Inter"/>
                <a:cs typeface="Inter"/>
                <a:sym typeface="Inter"/>
              </a:defRPr>
            </a:lvl8pPr>
            <a:lvl9pPr marL="0" marR="0" lvl="8" indent="0" algn="ctr">
              <a:spcBef>
                <a:spcPts val="0"/>
              </a:spcBef>
              <a:buNone/>
              <a:defRPr sz="1600">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pic>
        <p:nvPicPr>
          <p:cNvPr id="78" name="Google Shape;78;p16"/>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3 Text">
  <p:cSld name="1/3 Text">
    <p:spTree>
      <p:nvGrpSpPr>
        <p:cNvPr id="1" name="Shape 79"/>
        <p:cNvGrpSpPr/>
        <p:nvPr/>
      </p:nvGrpSpPr>
      <p:grpSpPr>
        <a:xfrm>
          <a:off x="0" y="0"/>
          <a:ext cx="0" cy="0"/>
          <a:chOff x="0" y="0"/>
          <a:chExt cx="0" cy="0"/>
        </a:xfrm>
      </p:grpSpPr>
      <p:cxnSp>
        <p:nvCxnSpPr>
          <p:cNvPr id="80" name="Google Shape;80;p17"/>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81" name="Google Shape;81;p17"/>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82" name="Google Shape;82;p17"/>
          <p:cNvPicPr preferRelativeResize="0"/>
          <p:nvPr/>
        </p:nvPicPr>
        <p:blipFill rotWithShape="1">
          <a:blip r:embed="rId2">
            <a:alphaModFix/>
          </a:blip>
          <a:srcRect/>
          <a:stretch/>
        </p:blipFill>
        <p:spPr>
          <a:xfrm>
            <a:off x="21385437" y="659669"/>
            <a:ext cx="2557440" cy="324000"/>
          </a:xfrm>
          <a:prstGeom prst="rect">
            <a:avLst/>
          </a:prstGeom>
          <a:noFill/>
          <a:ln>
            <a:noFill/>
          </a:ln>
        </p:spPr>
      </p:pic>
      <p:sp>
        <p:nvSpPr>
          <p:cNvPr id="83" name="Google Shape;83;p17"/>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a:solidFill>
                  <a:schemeClr val="dk1"/>
                </a:solidFill>
                <a:latin typeface="Inter"/>
                <a:ea typeface="Inter"/>
                <a:cs typeface="Inter"/>
                <a:sym typeface="Inter"/>
              </a:defRPr>
            </a:lvl1pPr>
            <a:lvl2pPr marL="0" marR="0" lvl="1" indent="0" algn="ctr">
              <a:spcBef>
                <a:spcPts val="0"/>
              </a:spcBef>
              <a:buNone/>
              <a:defRPr sz="1600">
                <a:solidFill>
                  <a:schemeClr val="dk1"/>
                </a:solidFill>
                <a:latin typeface="Inter"/>
                <a:ea typeface="Inter"/>
                <a:cs typeface="Inter"/>
                <a:sym typeface="Inter"/>
              </a:defRPr>
            </a:lvl2pPr>
            <a:lvl3pPr marL="0" marR="0" lvl="2" indent="0" algn="ctr">
              <a:spcBef>
                <a:spcPts val="0"/>
              </a:spcBef>
              <a:buNone/>
              <a:defRPr sz="1600">
                <a:solidFill>
                  <a:schemeClr val="dk1"/>
                </a:solidFill>
                <a:latin typeface="Inter"/>
                <a:ea typeface="Inter"/>
                <a:cs typeface="Inter"/>
                <a:sym typeface="Inter"/>
              </a:defRPr>
            </a:lvl3pPr>
            <a:lvl4pPr marL="0" marR="0" lvl="3" indent="0" algn="ctr">
              <a:spcBef>
                <a:spcPts val="0"/>
              </a:spcBef>
              <a:buNone/>
              <a:defRPr sz="1600">
                <a:solidFill>
                  <a:schemeClr val="dk1"/>
                </a:solidFill>
                <a:latin typeface="Inter"/>
                <a:ea typeface="Inter"/>
                <a:cs typeface="Inter"/>
                <a:sym typeface="Inter"/>
              </a:defRPr>
            </a:lvl4pPr>
            <a:lvl5pPr marL="0" marR="0" lvl="4" indent="0" algn="ctr">
              <a:spcBef>
                <a:spcPts val="0"/>
              </a:spcBef>
              <a:buNone/>
              <a:defRPr sz="1600">
                <a:solidFill>
                  <a:schemeClr val="dk1"/>
                </a:solidFill>
                <a:latin typeface="Inter"/>
                <a:ea typeface="Inter"/>
                <a:cs typeface="Inter"/>
                <a:sym typeface="Inter"/>
              </a:defRPr>
            </a:lvl5pPr>
            <a:lvl6pPr marL="0" marR="0" lvl="5" indent="0" algn="ctr">
              <a:spcBef>
                <a:spcPts val="0"/>
              </a:spcBef>
              <a:buNone/>
              <a:defRPr sz="1600">
                <a:solidFill>
                  <a:schemeClr val="dk1"/>
                </a:solidFill>
                <a:latin typeface="Inter"/>
                <a:ea typeface="Inter"/>
                <a:cs typeface="Inter"/>
                <a:sym typeface="Inter"/>
              </a:defRPr>
            </a:lvl6pPr>
            <a:lvl7pPr marL="0" marR="0" lvl="6" indent="0" algn="ctr">
              <a:spcBef>
                <a:spcPts val="0"/>
              </a:spcBef>
              <a:buNone/>
              <a:defRPr sz="1600">
                <a:solidFill>
                  <a:schemeClr val="dk1"/>
                </a:solidFill>
                <a:latin typeface="Inter"/>
                <a:ea typeface="Inter"/>
                <a:cs typeface="Inter"/>
                <a:sym typeface="Inter"/>
              </a:defRPr>
            </a:lvl7pPr>
            <a:lvl8pPr marL="0" marR="0" lvl="7" indent="0" algn="ctr">
              <a:spcBef>
                <a:spcPts val="0"/>
              </a:spcBef>
              <a:buNone/>
              <a:defRPr sz="1600">
                <a:solidFill>
                  <a:schemeClr val="dk1"/>
                </a:solidFill>
                <a:latin typeface="Inter"/>
                <a:ea typeface="Inter"/>
                <a:cs typeface="Inter"/>
                <a:sym typeface="Inter"/>
              </a:defRPr>
            </a:lvl8pPr>
            <a:lvl9pPr marL="0" marR="0" lvl="8" indent="0" algn="ctr">
              <a:spcBef>
                <a:spcPts val="0"/>
              </a:spcBef>
              <a:buNone/>
              <a:defRPr sz="1600">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cxnSp>
        <p:nvCxnSpPr>
          <p:cNvPr id="84" name="Google Shape;84;p17"/>
          <p:cNvCxnSpPr/>
          <p:nvPr/>
        </p:nvCxnSpPr>
        <p:spPr>
          <a:xfrm>
            <a:off x="9002301" y="1482435"/>
            <a:ext cx="0" cy="12276000"/>
          </a:xfrm>
          <a:prstGeom prst="straightConnector1">
            <a:avLst/>
          </a:prstGeom>
          <a:noFill/>
          <a:ln w="9525" cap="flat" cmpd="sng">
            <a:solidFill>
              <a:schemeClr val="accent1"/>
            </a:solidFill>
            <a:prstDash val="solid"/>
            <a:round/>
            <a:headEnd type="none" w="sm" len="sm"/>
            <a:tailEnd type="none" w="sm" len="sm"/>
          </a:ln>
        </p:spPr>
      </p:cxnSp>
      <p:sp>
        <p:nvSpPr>
          <p:cNvPr id="85" name="Google Shape;85;p17"/>
          <p:cNvSpPr txBox="1">
            <a:spLocks noGrp="1"/>
          </p:cNvSpPr>
          <p:nvPr>
            <p:ph type="title"/>
          </p:nvPr>
        </p:nvSpPr>
        <p:spPr>
          <a:xfrm>
            <a:off x="1877748" y="2094684"/>
            <a:ext cx="6213300" cy="83099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400"/>
              <a:buFont typeface="Inter"/>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7"/>
          <p:cNvSpPr txBox="1">
            <a:spLocks noGrp="1"/>
          </p:cNvSpPr>
          <p:nvPr>
            <p:ph type="body" idx="1"/>
          </p:nvPr>
        </p:nvSpPr>
        <p:spPr>
          <a:xfrm>
            <a:off x="1877747" y="3725745"/>
            <a:ext cx="6213300"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800"/>
              <a:buNone/>
              <a:defRPr sz="2800" cap="none">
                <a:solidFill>
                  <a:schemeClr val="dk1"/>
                </a:solidFill>
                <a:latin typeface="Inter"/>
                <a:ea typeface="Inter"/>
                <a:cs typeface="Inter"/>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17"/>
          <p:cNvSpPr txBox="1">
            <a:spLocks noGrp="1"/>
          </p:cNvSpPr>
          <p:nvPr>
            <p:ph type="body" idx="2"/>
          </p:nvPr>
        </p:nvSpPr>
        <p:spPr>
          <a:xfrm>
            <a:off x="1877351" y="4820103"/>
            <a:ext cx="6213870" cy="36828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 name="Google Shape;88;p17"/>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 Text">
  <p:cSld name="1/2 Text">
    <p:spTree>
      <p:nvGrpSpPr>
        <p:cNvPr id="1" name="Shape 89"/>
        <p:cNvGrpSpPr/>
        <p:nvPr/>
      </p:nvGrpSpPr>
      <p:grpSpPr>
        <a:xfrm>
          <a:off x="0" y="0"/>
          <a:ext cx="0" cy="0"/>
          <a:chOff x="0" y="0"/>
          <a:chExt cx="0" cy="0"/>
        </a:xfrm>
      </p:grpSpPr>
      <p:cxnSp>
        <p:nvCxnSpPr>
          <p:cNvPr id="90" name="Google Shape;90;p18"/>
          <p:cNvCxnSpPr/>
          <p:nvPr/>
        </p:nvCxnSpPr>
        <p:spPr>
          <a:xfrm>
            <a:off x="0" y="1463040"/>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91" name="Google Shape;91;p18"/>
          <p:cNvCxnSpPr/>
          <p:nvPr/>
        </p:nvCxnSpPr>
        <p:spPr>
          <a:xfrm>
            <a:off x="1311453" y="0"/>
            <a:ext cx="0" cy="13716000"/>
          </a:xfrm>
          <a:prstGeom prst="straightConnector1">
            <a:avLst/>
          </a:prstGeom>
          <a:noFill/>
          <a:ln w="9525" cap="flat" cmpd="sng">
            <a:solidFill>
              <a:schemeClr val="accent1"/>
            </a:solidFill>
            <a:prstDash val="solid"/>
            <a:round/>
            <a:headEnd type="none" w="sm" len="sm"/>
            <a:tailEnd type="none" w="sm" len="sm"/>
          </a:ln>
        </p:spPr>
      </p:cxnSp>
      <p:pic>
        <p:nvPicPr>
          <p:cNvPr id="92" name="Google Shape;92;p18"/>
          <p:cNvPicPr preferRelativeResize="0"/>
          <p:nvPr/>
        </p:nvPicPr>
        <p:blipFill rotWithShape="1">
          <a:blip r:embed="rId2">
            <a:alphaModFix/>
          </a:blip>
          <a:srcRect/>
          <a:stretch/>
        </p:blipFill>
        <p:spPr>
          <a:xfrm>
            <a:off x="21385437" y="659669"/>
            <a:ext cx="2557440" cy="324000"/>
          </a:xfrm>
          <a:prstGeom prst="rect">
            <a:avLst/>
          </a:prstGeom>
          <a:noFill/>
          <a:ln>
            <a:noFill/>
          </a:ln>
        </p:spPr>
      </p:pic>
      <p:cxnSp>
        <p:nvCxnSpPr>
          <p:cNvPr id="93" name="Google Shape;93;p18"/>
          <p:cNvCxnSpPr/>
          <p:nvPr/>
        </p:nvCxnSpPr>
        <p:spPr>
          <a:xfrm>
            <a:off x="12847726" y="1495508"/>
            <a:ext cx="0" cy="12220491"/>
          </a:xfrm>
          <a:prstGeom prst="straightConnector1">
            <a:avLst/>
          </a:prstGeom>
          <a:noFill/>
          <a:ln w="9525" cap="flat" cmpd="sng">
            <a:solidFill>
              <a:schemeClr val="accent1"/>
            </a:solidFill>
            <a:prstDash val="solid"/>
            <a:round/>
            <a:headEnd type="none" w="sm" len="sm"/>
            <a:tailEnd type="none" w="sm" len="sm"/>
          </a:ln>
        </p:spPr>
      </p:cxnSp>
      <p:sp>
        <p:nvSpPr>
          <p:cNvPr id="94" name="Google Shape;94;p18"/>
          <p:cNvSpPr txBox="1">
            <a:spLocks noGrp="1"/>
          </p:cNvSpPr>
          <p:nvPr>
            <p:ph type="title"/>
          </p:nvPr>
        </p:nvSpPr>
        <p:spPr>
          <a:xfrm>
            <a:off x="1862535" y="2109198"/>
            <a:ext cx="10434109" cy="83099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400"/>
              <a:buFont typeface="Inter"/>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8"/>
          <p:cNvSpPr txBox="1">
            <a:spLocks noGrp="1"/>
          </p:cNvSpPr>
          <p:nvPr>
            <p:ph type="body" idx="1"/>
          </p:nvPr>
        </p:nvSpPr>
        <p:spPr>
          <a:xfrm>
            <a:off x="1862534" y="3740259"/>
            <a:ext cx="10434109" cy="430887"/>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800"/>
              <a:buNone/>
              <a:defRPr sz="2800" cap="none">
                <a:solidFill>
                  <a:schemeClr val="dk1"/>
                </a:solidFill>
                <a:latin typeface="Inter"/>
                <a:ea typeface="Inter"/>
                <a:cs typeface="Inter"/>
                <a:sym typeface="Inter Medium"/>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18"/>
          <p:cNvSpPr txBox="1">
            <a:spLocks noGrp="1"/>
          </p:cNvSpPr>
          <p:nvPr>
            <p:ph type="body" idx="2"/>
          </p:nvPr>
        </p:nvSpPr>
        <p:spPr>
          <a:xfrm>
            <a:off x="1862138" y="4955830"/>
            <a:ext cx="10435066" cy="36828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dk1"/>
              </a:buClr>
              <a:buSzPts val="2400"/>
              <a:buNone/>
              <a:defRPr sz="2400">
                <a:latin typeface="Inter"/>
                <a:ea typeface="Inter"/>
                <a:cs typeface="Inter"/>
                <a:sym typeface="Inte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8"/>
          <p:cNvSpPr txBox="1">
            <a:spLocks noGrp="1"/>
          </p:cNvSpPr>
          <p:nvPr>
            <p:ph type="sldNum" idx="12"/>
          </p:nvPr>
        </p:nvSpPr>
        <p:spPr>
          <a:xfrm>
            <a:off x="1" y="13108872"/>
            <a:ext cx="1288136" cy="246221"/>
          </a:xfrm>
          <a:prstGeom prst="rect">
            <a:avLst/>
          </a:prstGeom>
          <a:noFill/>
          <a:ln>
            <a:noFill/>
          </a:ln>
        </p:spPr>
        <p:txBody>
          <a:bodyPr spcFirstLastPara="1" wrap="square" lIns="0" tIns="0" rIns="0" bIns="0" anchor="t" anchorCtr="0">
            <a:spAutoFit/>
          </a:bodyPr>
          <a:lstStyle>
            <a:lvl1pPr marL="0" marR="0" lvl="0" indent="0" algn="ctr">
              <a:spcBef>
                <a:spcPts val="0"/>
              </a:spcBef>
              <a:buNone/>
              <a:defRPr sz="1600">
                <a:solidFill>
                  <a:schemeClr val="dk1"/>
                </a:solidFill>
                <a:latin typeface="Inter"/>
                <a:ea typeface="Inter"/>
                <a:cs typeface="Inter"/>
                <a:sym typeface="Inter"/>
              </a:defRPr>
            </a:lvl1pPr>
            <a:lvl2pPr marL="0" marR="0" lvl="1" indent="0" algn="ctr">
              <a:spcBef>
                <a:spcPts val="0"/>
              </a:spcBef>
              <a:buNone/>
              <a:defRPr sz="1600">
                <a:solidFill>
                  <a:schemeClr val="dk1"/>
                </a:solidFill>
                <a:latin typeface="Inter"/>
                <a:ea typeface="Inter"/>
                <a:cs typeface="Inter"/>
                <a:sym typeface="Inter"/>
              </a:defRPr>
            </a:lvl2pPr>
            <a:lvl3pPr marL="0" marR="0" lvl="2" indent="0" algn="ctr">
              <a:spcBef>
                <a:spcPts val="0"/>
              </a:spcBef>
              <a:buNone/>
              <a:defRPr sz="1600">
                <a:solidFill>
                  <a:schemeClr val="dk1"/>
                </a:solidFill>
                <a:latin typeface="Inter"/>
                <a:ea typeface="Inter"/>
                <a:cs typeface="Inter"/>
                <a:sym typeface="Inter"/>
              </a:defRPr>
            </a:lvl3pPr>
            <a:lvl4pPr marL="0" marR="0" lvl="3" indent="0" algn="ctr">
              <a:spcBef>
                <a:spcPts val="0"/>
              </a:spcBef>
              <a:buNone/>
              <a:defRPr sz="1600">
                <a:solidFill>
                  <a:schemeClr val="dk1"/>
                </a:solidFill>
                <a:latin typeface="Inter"/>
                <a:ea typeface="Inter"/>
                <a:cs typeface="Inter"/>
                <a:sym typeface="Inter"/>
              </a:defRPr>
            </a:lvl4pPr>
            <a:lvl5pPr marL="0" marR="0" lvl="4" indent="0" algn="ctr">
              <a:spcBef>
                <a:spcPts val="0"/>
              </a:spcBef>
              <a:buNone/>
              <a:defRPr sz="1600">
                <a:solidFill>
                  <a:schemeClr val="dk1"/>
                </a:solidFill>
                <a:latin typeface="Inter"/>
                <a:ea typeface="Inter"/>
                <a:cs typeface="Inter"/>
                <a:sym typeface="Inter"/>
              </a:defRPr>
            </a:lvl5pPr>
            <a:lvl6pPr marL="0" marR="0" lvl="5" indent="0" algn="ctr">
              <a:spcBef>
                <a:spcPts val="0"/>
              </a:spcBef>
              <a:buNone/>
              <a:defRPr sz="1600">
                <a:solidFill>
                  <a:schemeClr val="dk1"/>
                </a:solidFill>
                <a:latin typeface="Inter"/>
                <a:ea typeface="Inter"/>
                <a:cs typeface="Inter"/>
                <a:sym typeface="Inter"/>
              </a:defRPr>
            </a:lvl6pPr>
            <a:lvl7pPr marL="0" marR="0" lvl="6" indent="0" algn="ctr">
              <a:spcBef>
                <a:spcPts val="0"/>
              </a:spcBef>
              <a:buNone/>
              <a:defRPr sz="1600">
                <a:solidFill>
                  <a:schemeClr val="dk1"/>
                </a:solidFill>
                <a:latin typeface="Inter"/>
                <a:ea typeface="Inter"/>
                <a:cs typeface="Inter"/>
                <a:sym typeface="Inter"/>
              </a:defRPr>
            </a:lvl7pPr>
            <a:lvl8pPr marL="0" marR="0" lvl="7" indent="0" algn="ctr">
              <a:spcBef>
                <a:spcPts val="0"/>
              </a:spcBef>
              <a:buNone/>
              <a:defRPr sz="1600">
                <a:solidFill>
                  <a:schemeClr val="dk1"/>
                </a:solidFill>
                <a:latin typeface="Inter"/>
                <a:ea typeface="Inter"/>
                <a:cs typeface="Inter"/>
                <a:sym typeface="Inter"/>
              </a:defRPr>
            </a:lvl8pPr>
            <a:lvl9pPr marL="0" marR="0" lvl="8" indent="0" algn="ctr">
              <a:spcBef>
                <a:spcPts val="0"/>
              </a:spcBef>
              <a:buNone/>
              <a:defRPr sz="1600">
                <a:solidFill>
                  <a:schemeClr val="dk1"/>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US"/>
              <a:t>‹#›</a:t>
            </a:fld>
            <a:endParaRPr/>
          </a:p>
        </p:txBody>
      </p:sp>
      <p:pic>
        <p:nvPicPr>
          <p:cNvPr id="98" name="Google Shape;98;p18"/>
          <p:cNvPicPr preferRelativeResize="0"/>
          <p:nvPr/>
        </p:nvPicPr>
        <p:blipFill rotWithShape="1">
          <a:blip r:embed="rId3">
            <a:alphaModFix/>
          </a:blip>
          <a:srcRect/>
          <a:stretch/>
        </p:blipFill>
        <p:spPr>
          <a:xfrm>
            <a:off x="1666558" y="219097"/>
            <a:ext cx="2257739" cy="10248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1676400" y="730250"/>
            <a:ext cx="21031200" cy="265112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Inter"/>
              <a:buNone/>
              <a:defRPr sz="5400" b="0" i="0" u="none" strike="noStrike" cap="none">
                <a:solidFill>
                  <a:schemeClr val="dk1"/>
                </a:solidFill>
                <a:latin typeface="Inter"/>
                <a:ea typeface="Inter"/>
                <a:cs typeface="Inter"/>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1676400" y="3651250"/>
            <a:ext cx="21031200" cy="870267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Noto Sans Symbols"/>
              <a:buNone/>
              <a:defRPr sz="2800" b="0" i="0" u="none" strike="noStrike" cap="none">
                <a:solidFill>
                  <a:schemeClr val="dk1"/>
                </a:solidFill>
                <a:latin typeface="Inter"/>
                <a:ea typeface="Inter"/>
                <a:cs typeface="Inter"/>
                <a:sym typeface="Inter"/>
              </a:defRPr>
            </a:lvl1pPr>
            <a:lvl2pPr marL="914400" marR="0" lvl="1" indent="-228600" algn="l" rtl="0">
              <a:lnSpc>
                <a:spcPct val="90000"/>
              </a:lnSpc>
              <a:spcBef>
                <a:spcPts val="500"/>
              </a:spcBef>
              <a:spcAft>
                <a:spcPts val="0"/>
              </a:spcAft>
              <a:buClr>
                <a:schemeClr val="dk1"/>
              </a:buClr>
              <a:buSzPts val="2400"/>
              <a:buFont typeface="Noto Sans Symbols"/>
              <a:buNone/>
              <a:defRPr sz="2400" b="0" i="0" u="none" strike="noStrike" cap="none">
                <a:solidFill>
                  <a:schemeClr val="dk1"/>
                </a:solidFill>
                <a:latin typeface="Inter"/>
                <a:ea typeface="Inter"/>
                <a:cs typeface="Inter"/>
                <a:sym typeface="Inter"/>
              </a:defRPr>
            </a:lvl2pPr>
            <a:lvl3pPr marL="1371600" marR="0" lvl="2" indent="-228600"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Inter"/>
                <a:ea typeface="Inter"/>
                <a:cs typeface="Inter"/>
                <a:sym typeface="Inter"/>
              </a:defRPr>
            </a:lvl3pPr>
            <a:lvl4pPr marL="1828800" marR="0" lvl="3" indent="-228600" algn="l" rtl="0">
              <a:lnSpc>
                <a:spcPct val="90000"/>
              </a:lnSpc>
              <a:spcBef>
                <a:spcPts val="500"/>
              </a:spcBef>
              <a:spcAft>
                <a:spcPts val="0"/>
              </a:spcAft>
              <a:buClr>
                <a:schemeClr val="dk1"/>
              </a:buClr>
              <a:buSzPts val="1800"/>
              <a:buFont typeface="Noto Sans Symbols"/>
              <a:buNone/>
              <a:defRPr sz="1800" b="0" i="0" u="none" strike="noStrike" cap="none">
                <a:solidFill>
                  <a:schemeClr val="dk1"/>
                </a:solidFill>
                <a:latin typeface="Inter"/>
                <a:ea typeface="Inter"/>
                <a:cs typeface="Inter"/>
                <a:sym typeface="Inter"/>
              </a:defRPr>
            </a:lvl4pPr>
            <a:lvl5pPr marL="2286000" marR="0" lvl="4" indent="-228600" algn="l" rtl="0">
              <a:lnSpc>
                <a:spcPct val="90000"/>
              </a:lnSpc>
              <a:spcBef>
                <a:spcPts val="500"/>
              </a:spcBef>
              <a:spcAft>
                <a:spcPts val="0"/>
              </a:spcAft>
              <a:buClr>
                <a:schemeClr val="dk1"/>
              </a:buClr>
              <a:buSzPts val="1800"/>
              <a:buFont typeface="Noto Sans Symbols"/>
              <a:buNone/>
              <a:defRPr sz="1800" b="0" i="0" u="none" strike="noStrike" cap="none">
                <a:solidFill>
                  <a:schemeClr val="dk1"/>
                </a:solidFill>
                <a:latin typeface="Inter"/>
                <a:ea typeface="Inter"/>
                <a:cs typeface="Inter"/>
                <a:sym typeface="Inte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a:ea typeface="Inter"/>
                <a:cs typeface="Inter"/>
                <a:sym typeface="Inter"/>
              </a:defRPr>
            </a:lvl9pPr>
          </a:lstStyle>
          <a:p>
            <a:endParaRPr/>
          </a:p>
        </p:txBody>
      </p:sp>
      <p:sp>
        <p:nvSpPr>
          <p:cNvPr id="12" name="Google Shape;12;p9"/>
          <p:cNvSpPr txBox="1">
            <a:spLocks noGrp="1"/>
          </p:cNvSpPr>
          <p:nvPr>
            <p:ph type="dt" idx="10"/>
          </p:nvPr>
        </p:nvSpPr>
        <p:spPr>
          <a:xfrm>
            <a:off x="1676400" y="12712700"/>
            <a:ext cx="5486400" cy="730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Inter"/>
                <a:ea typeface="Inter"/>
                <a:cs typeface="Inter"/>
                <a:sym typeface="Inter"/>
              </a:defRPr>
            </a:lvl1pPr>
            <a:lvl2pPr marR="0" lvl="1" algn="l" rtl="0">
              <a:spcBef>
                <a:spcPts val="0"/>
              </a:spcBef>
              <a:spcAft>
                <a:spcPts val="0"/>
              </a:spcAft>
              <a:buSzPts val="1400"/>
              <a:buNone/>
              <a:defRPr sz="3600" b="0" i="0" u="none" strike="noStrike" cap="none">
                <a:solidFill>
                  <a:schemeClr val="dk1"/>
                </a:solidFill>
                <a:latin typeface="Inter"/>
                <a:ea typeface="Inter"/>
                <a:cs typeface="Inter"/>
                <a:sym typeface="Inter"/>
              </a:defRPr>
            </a:lvl2pPr>
            <a:lvl3pPr marR="0" lvl="2" algn="l" rtl="0">
              <a:spcBef>
                <a:spcPts val="0"/>
              </a:spcBef>
              <a:spcAft>
                <a:spcPts val="0"/>
              </a:spcAft>
              <a:buSzPts val="1400"/>
              <a:buNone/>
              <a:defRPr sz="3600" b="0" i="0" u="none" strike="noStrike" cap="none">
                <a:solidFill>
                  <a:schemeClr val="dk1"/>
                </a:solidFill>
                <a:latin typeface="Inter"/>
                <a:ea typeface="Inter"/>
                <a:cs typeface="Inter"/>
                <a:sym typeface="Inter"/>
              </a:defRPr>
            </a:lvl3pPr>
            <a:lvl4pPr marR="0" lvl="3" algn="l" rtl="0">
              <a:spcBef>
                <a:spcPts val="0"/>
              </a:spcBef>
              <a:spcAft>
                <a:spcPts val="0"/>
              </a:spcAft>
              <a:buSzPts val="1400"/>
              <a:buNone/>
              <a:defRPr sz="3600" b="0" i="0" u="none" strike="noStrike" cap="none">
                <a:solidFill>
                  <a:schemeClr val="dk1"/>
                </a:solidFill>
                <a:latin typeface="Inter"/>
                <a:ea typeface="Inter"/>
                <a:cs typeface="Inter"/>
                <a:sym typeface="Inter"/>
              </a:defRPr>
            </a:lvl4pPr>
            <a:lvl5pPr marR="0" lvl="4" algn="l" rtl="0">
              <a:spcBef>
                <a:spcPts val="0"/>
              </a:spcBef>
              <a:spcAft>
                <a:spcPts val="0"/>
              </a:spcAft>
              <a:buSzPts val="1400"/>
              <a:buNone/>
              <a:defRPr sz="3600" b="0" i="0" u="none" strike="noStrike" cap="none">
                <a:solidFill>
                  <a:schemeClr val="dk1"/>
                </a:solidFill>
                <a:latin typeface="Inter"/>
                <a:ea typeface="Inter"/>
                <a:cs typeface="Inter"/>
                <a:sym typeface="Inter"/>
              </a:defRPr>
            </a:lvl5pPr>
            <a:lvl6pPr marR="0" lvl="5" algn="l" rtl="0">
              <a:spcBef>
                <a:spcPts val="0"/>
              </a:spcBef>
              <a:spcAft>
                <a:spcPts val="0"/>
              </a:spcAft>
              <a:buSzPts val="1400"/>
              <a:buNone/>
              <a:defRPr sz="3600" b="0" i="0" u="none" strike="noStrike" cap="none">
                <a:solidFill>
                  <a:schemeClr val="dk1"/>
                </a:solidFill>
                <a:latin typeface="Inter"/>
                <a:ea typeface="Inter"/>
                <a:cs typeface="Inter"/>
                <a:sym typeface="Inter"/>
              </a:defRPr>
            </a:lvl6pPr>
            <a:lvl7pPr marR="0" lvl="6" algn="l" rtl="0">
              <a:spcBef>
                <a:spcPts val="0"/>
              </a:spcBef>
              <a:spcAft>
                <a:spcPts val="0"/>
              </a:spcAft>
              <a:buSzPts val="1400"/>
              <a:buNone/>
              <a:defRPr sz="3600" b="0" i="0" u="none" strike="noStrike" cap="none">
                <a:solidFill>
                  <a:schemeClr val="dk1"/>
                </a:solidFill>
                <a:latin typeface="Inter"/>
                <a:ea typeface="Inter"/>
                <a:cs typeface="Inter"/>
                <a:sym typeface="Inter"/>
              </a:defRPr>
            </a:lvl7pPr>
            <a:lvl8pPr marR="0" lvl="7" algn="l" rtl="0">
              <a:spcBef>
                <a:spcPts val="0"/>
              </a:spcBef>
              <a:spcAft>
                <a:spcPts val="0"/>
              </a:spcAft>
              <a:buSzPts val="1400"/>
              <a:buNone/>
              <a:defRPr sz="3600" b="0" i="0" u="none" strike="noStrike" cap="none">
                <a:solidFill>
                  <a:schemeClr val="dk1"/>
                </a:solidFill>
                <a:latin typeface="Inter"/>
                <a:ea typeface="Inter"/>
                <a:cs typeface="Inter"/>
                <a:sym typeface="Inter"/>
              </a:defRPr>
            </a:lvl8pPr>
            <a:lvl9pPr marR="0" lvl="8" algn="l" rtl="0">
              <a:spcBef>
                <a:spcPts val="0"/>
              </a:spcBef>
              <a:spcAft>
                <a:spcPts val="0"/>
              </a:spcAft>
              <a:buSzPts val="1400"/>
              <a:buNone/>
              <a:defRPr sz="3600" b="0" i="0" u="none" strike="noStrike" cap="none">
                <a:solidFill>
                  <a:schemeClr val="dk1"/>
                </a:solidFill>
                <a:latin typeface="Inter"/>
                <a:ea typeface="Inter"/>
                <a:cs typeface="Inter"/>
                <a:sym typeface="Inter"/>
              </a:defRPr>
            </a:lvl9pPr>
          </a:lstStyle>
          <a:p>
            <a:endParaRPr/>
          </a:p>
        </p:txBody>
      </p:sp>
      <p:sp>
        <p:nvSpPr>
          <p:cNvPr id="13" name="Google Shape;13;p9"/>
          <p:cNvSpPr txBox="1">
            <a:spLocks noGrp="1"/>
          </p:cNvSpPr>
          <p:nvPr>
            <p:ph type="ftr" idx="11"/>
          </p:nvPr>
        </p:nvSpPr>
        <p:spPr>
          <a:xfrm>
            <a:off x="8077200" y="12712700"/>
            <a:ext cx="8229600" cy="730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Inter"/>
                <a:ea typeface="Inter"/>
                <a:cs typeface="Inter"/>
                <a:sym typeface="Inter"/>
              </a:defRPr>
            </a:lvl1pPr>
            <a:lvl2pPr marR="0" lvl="1" algn="l" rtl="0">
              <a:spcBef>
                <a:spcPts val="0"/>
              </a:spcBef>
              <a:spcAft>
                <a:spcPts val="0"/>
              </a:spcAft>
              <a:buSzPts val="1400"/>
              <a:buNone/>
              <a:defRPr sz="3600" b="0" i="0" u="none" strike="noStrike" cap="none">
                <a:solidFill>
                  <a:schemeClr val="dk1"/>
                </a:solidFill>
                <a:latin typeface="Inter"/>
                <a:ea typeface="Inter"/>
                <a:cs typeface="Inter"/>
                <a:sym typeface="Inter"/>
              </a:defRPr>
            </a:lvl2pPr>
            <a:lvl3pPr marR="0" lvl="2" algn="l" rtl="0">
              <a:spcBef>
                <a:spcPts val="0"/>
              </a:spcBef>
              <a:spcAft>
                <a:spcPts val="0"/>
              </a:spcAft>
              <a:buSzPts val="1400"/>
              <a:buNone/>
              <a:defRPr sz="3600" b="0" i="0" u="none" strike="noStrike" cap="none">
                <a:solidFill>
                  <a:schemeClr val="dk1"/>
                </a:solidFill>
                <a:latin typeface="Inter"/>
                <a:ea typeface="Inter"/>
                <a:cs typeface="Inter"/>
                <a:sym typeface="Inter"/>
              </a:defRPr>
            </a:lvl3pPr>
            <a:lvl4pPr marR="0" lvl="3" algn="l" rtl="0">
              <a:spcBef>
                <a:spcPts val="0"/>
              </a:spcBef>
              <a:spcAft>
                <a:spcPts val="0"/>
              </a:spcAft>
              <a:buSzPts val="1400"/>
              <a:buNone/>
              <a:defRPr sz="3600" b="0" i="0" u="none" strike="noStrike" cap="none">
                <a:solidFill>
                  <a:schemeClr val="dk1"/>
                </a:solidFill>
                <a:latin typeface="Inter"/>
                <a:ea typeface="Inter"/>
                <a:cs typeface="Inter"/>
                <a:sym typeface="Inter"/>
              </a:defRPr>
            </a:lvl4pPr>
            <a:lvl5pPr marR="0" lvl="4" algn="l" rtl="0">
              <a:spcBef>
                <a:spcPts val="0"/>
              </a:spcBef>
              <a:spcAft>
                <a:spcPts val="0"/>
              </a:spcAft>
              <a:buSzPts val="1400"/>
              <a:buNone/>
              <a:defRPr sz="3600" b="0" i="0" u="none" strike="noStrike" cap="none">
                <a:solidFill>
                  <a:schemeClr val="dk1"/>
                </a:solidFill>
                <a:latin typeface="Inter"/>
                <a:ea typeface="Inter"/>
                <a:cs typeface="Inter"/>
                <a:sym typeface="Inter"/>
              </a:defRPr>
            </a:lvl5pPr>
            <a:lvl6pPr marR="0" lvl="5" algn="l" rtl="0">
              <a:spcBef>
                <a:spcPts val="0"/>
              </a:spcBef>
              <a:spcAft>
                <a:spcPts val="0"/>
              </a:spcAft>
              <a:buSzPts val="1400"/>
              <a:buNone/>
              <a:defRPr sz="3600" b="0" i="0" u="none" strike="noStrike" cap="none">
                <a:solidFill>
                  <a:schemeClr val="dk1"/>
                </a:solidFill>
                <a:latin typeface="Inter"/>
                <a:ea typeface="Inter"/>
                <a:cs typeface="Inter"/>
                <a:sym typeface="Inter"/>
              </a:defRPr>
            </a:lvl6pPr>
            <a:lvl7pPr marR="0" lvl="6" algn="l" rtl="0">
              <a:spcBef>
                <a:spcPts val="0"/>
              </a:spcBef>
              <a:spcAft>
                <a:spcPts val="0"/>
              </a:spcAft>
              <a:buSzPts val="1400"/>
              <a:buNone/>
              <a:defRPr sz="3600" b="0" i="0" u="none" strike="noStrike" cap="none">
                <a:solidFill>
                  <a:schemeClr val="dk1"/>
                </a:solidFill>
                <a:latin typeface="Inter"/>
                <a:ea typeface="Inter"/>
                <a:cs typeface="Inter"/>
                <a:sym typeface="Inter"/>
              </a:defRPr>
            </a:lvl7pPr>
            <a:lvl8pPr marR="0" lvl="7" algn="l" rtl="0">
              <a:spcBef>
                <a:spcPts val="0"/>
              </a:spcBef>
              <a:spcAft>
                <a:spcPts val="0"/>
              </a:spcAft>
              <a:buSzPts val="1400"/>
              <a:buNone/>
              <a:defRPr sz="3600" b="0" i="0" u="none" strike="noStrike" cap="none">
                <a:solidFill>
                  <a:schemeClr val="dk1"/>
                </a:solidFill>
                <a:latin typeface="Inter"/>
                <a:ea typeface="Inter"/>
                <a:cs typeface="Inter"/>
                <a:sym typeface="Inter"/>
              </a:defRPr>
            </a:lvl8pPr>
            <a:lvl9pPr marR="0" lvl="8" algn="l" rtl="0">
              <a:spcBef>
                <a:spcPts val="0"/>
              </a:spcBef>
              <a:spcAft>
                <a:spcPts val="0"/>
              </a:spcAft>
              <a:buSzPts val="1400"/>
              <a:buNone/>
              <a:defRPr sz="3600" b="0" i="0" u="none" strike="noStrike" cap="none">
                <a:solidFill>
                  <a:schemeClr val="dk1"/>
                </a:solidFill>
                <a:latin typeface="Inter"/>
                <a:ea typeface="Inter"/>
                <a:cs typeface="Inter"/>
                <a:sym typeface="Inter"/>
              </a:defRPr>
            </a:lvl9pPr>
          </a:lstStyle>
          <a:p>
            <a:endParaRPr/>
          </a:p>
        </p:txBody>
      </p:sp>
      <p:sp>
        <p:nvSpPr>
          <p:cNvPr id="14" name="Google Shape;14;p9"/>
          <p:cNvSpPr txBox="1">
            <a:spLocks noGrp="1"/>
          </p:cNvSpPr>
          <p:nvPr>
            <p:ph type="sldNum" idx="12"/>
          </p:nvPr>
        </p:nvSpPr>
        <p:spPr>
          <a:xfrm>
            <a:off x="17221200" y="12712700"/>
            <a:ext cx="5486400"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Inter"/>
                <a:ea typeface="Inter"/>
                <a:cs typeface="Inter"/>
                <a:sym typeface="Inter"/>
              </a:defRPr>
            </a:lvl1pPr>
            <a:lvl2pPr marL="0" marR="0" lvl="1" indent="0" algn="r" rtl="0">
              <a:spcBef>
                <a:spcPts val="0"/>
              </a:spcBef>
              <a:buNone/>
              <a:defRPr sz="1200" b="0" i="0" u="none" strike="noStrike" cap="none">
                <a:solidFill>
                  <a:schemeClr val="dk1"/>
                </a:solidFill>
                <a:latin typeface="Inter"/>
                <a:ea typeface="Inter"/>
                <a:cs typeface="Inter"/>
                <a:sym typeface="Inter"/>
              </a:defRPr>
            </a:lvl2pPr>
            <a:lvl3pPr marL="0" marR="0" lvl="2" indent="0" algn="r" rtl="0">
              <a:spcBef>
                <a:spcPts val="0"/>
              </a:spcBef>
              <a:buNone/>
              <a:defRPr sz="1200" b="0" i="0" u="none" strike="noStrike" cap="none">
                <a:solidFill>
                  <a:schemeClr val="dk1"/>
                </a:solidFill>
                <a:latin typeface="Inter"/>
                <a:ea typeface="Inter"/>
                <a:cs typeface="Inter"/>
                <a:sym typeface="Inter"/>
              </a:defRPr>
            </a:lvl3pPr>
            <a:lvl4pPr marL="0" marR="0" lvl="3" indent="0" algn="r" rtl="0">
              <a:spcBef>
                <a:spcPts val="0"/>
              </a:spcBef>
              <a:buNone/>
              <a:defRPr sz="1200" b="0" i="0" u="none" strike="noStrike" cap="none">
                <a:solidFill>
                  <a:schemeClr val="dk1"/>
                </a:solidFill>
                <a:latin typeface="Inter"/>
                <a:ea typeface="Inter"/>
                <a:cs typeface="Inter"/>
                <a:sym typeface="Inter"/>
              </a:defRPr>
            </a:lvl4pPr>
            <a:lvl5pPr marL="0" marR="0" lvl="4" indent="0" algn="r" rtl="0">
              <a:spcBef>
                <a:spcPts val="0"/>
              </a:spcBef>
              <a:buNone/>
              <a:defRPr sz="1200" b="0" i="0" u="none" strike="noStrike" cap="none">
                <a:solidFill>
                  <a:schemeClr val="dk1"/>
                </a:solidFill>
                <a:latin typeface="Inter"/>
                <a:ea typeface="Inter"/>
                <a:cs typeface="Inter"/>
                <a:sym typeface="Inter"/>
              </a:defRPr>
            </a:lvl5pPr>
            <a:lvl6pPr marL="0" marR="0" lvl="5" indent="0" algn="r" rtl="0">
              <a:spcBef>
                <a:spcPts val="0"/>
              </a:spcBef>
              <a:buNone/>
              <a:defRPr sz="1200" b="0" i="0" u="none" strike="noStrike" cap="none">
                <a:solidFill>
                  <a:schemeClr val="dk1"/>
                </a:solidFill>
                <a:latin typeface="Inter"/>
                <a:ea typeface="Inter"/>
                <a:cs typeface="Inter"/>
                <a:sym typeface="Inter"/>
              </a:defRPr>
            </a:lvl6pPr>
            <a:lvl7pPr marL="0" marR="0" lvl="6" indent="0" algn="r" rtl="0">
              <a:spcBef>
                <a:spcPts val="0"/>
              </a:spcBef>
              <a:buNone/>
              <a:defRPr sz="1200" b="0" i="0" u="none" strike="noStrike" cap="none">
                <a:solidFill>
                  <a:schemeClr val="dk1"/>
                </a:solidFill>
                <a:latin typeface="Inter"/>
                <a:ea typeface="Inter"/>
                <a:cs typeface="Inter"/>
                <a:sym typeface="Inter"/>
              </a:defRPr>
            </a:lvl7pPr>
            <a:lvl8pPr marL="0" marR="0" lvl="7" indent="0" algn="r" rtl="0">
              <a:spcBef>
                <a:spcPts val="0"/>
              </a:spcBef>
              <a:buNone/>
              <a:defRPr sz="1200" b="0" i="0" u="none" strike="noStrike" cap="none">
                <a:solidFill>
                  <a:schemeClr val="dk1"/>
                </a:solidFill>
                <a:latin typeface="Inter"/>
                <a:ea typeface="Inter"/>
                <a:cs typeface="Inter"/>
                <a:sym typeface="Inter"/>
              </a:defRPr>
            </a:lvl8pPr>
            <a:lvl9pPr marL="0" marR="0" lvl="8" indent="0" algn="r" rtl="0">
              <a:spcBef>
                <a:spcPts val="0"/>
              </a:spcBef>
              <a:buNone/>
              <a:defRPr sz="1200" b="0" i="0" u="none" strike="noStrike" cap="none">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pos="1171">
          <p15:clr>
            <a:srgbClr val="F26B43"/>
          </p15:clr>
        </p15:guide>
        <p15:guide id="4" orient="horz" pos="1304">
          <p15:clr>
            <a:srgbClr val="F26B43"/>
          </p15:clr>
        </p15:guide>
        <p15:guide id="5" pos="149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103"/>
        <p:cNvGrpSpPr/>
        <p:nvPr/>
      </p:nvGrpSpPr>
      <p:grpSpPr>
        <a:xfrm>
          <a:off x="0" y="0"/>
          <a:ext cx="0" cy="0"/>
          <a:chOff x="0" y="0"/>
          <a:chExt cx="0" cy="0"/>
        </a:xfrm>
      </p:grpSpPr>
      <p:sp>
        <p:nvSpPr>
          <p:cNvPr id="104" name="Google Shape;104;g125458fdc58_0_1471"/>
          <p:cNvSpPr txBox="1">
            <a:spLocks noGrp="1"/>
          </p:cNvSpPr>
          <p:nvPr>
            <p:ph type="body" idx="1"/>
          </p:nvPr>
        </p:nvSpPr>
        <p:spPr>
          <a:xfrm>
            <a:off x="2184400" y="4133544"/>
            <a:ext cx="20015100" cy="7983300"/>
          </a:xfrm>
          <a:prstGeom prst="rect">
            <a:avLst/>
          </a:prstGeom>
          <a:noFill/>
          <a:ln>
            <a:noFill/>
          </a:ln>
        </p:spPr>
        <p:txBody>
          <a:bodyPr spcFirstLastPara="1" wrap="square" lIns="0" tIns="0" rIns="0" bIns="0" anchor="t" anchorCtr="0">
            <a:noAutofit/>
          </a:bodyPr>
          <a:lstStyle>
            <a:lvl1pPr marL="457200" marR="0" lvl="0" indent="-450850" algn="l" rtl="0">
              <a:lnSpc>
                <a:spcPct val="115000"/>
              </a:lnSpc>
              <a:spcBef>
                <a:spcPts val="0"/>
              </a:spcBef>
              <a:spcAft>
                <a:spcPts val="0"/>
              </a:spcAft>
              <a:buClr>
                <a:schemeClr val="dk2"/>
              </a:buClr>
              <a:buSzPts val="3500"/>
              <a:buFont typeface="Calibri"/>
              <a:buChar char="●"/>
              <a:defRPr sz="3500" b="0" i="0" u="none" strike="noStrike" cap="none">
                <a:solidFill>
                  <a:schemeClr val="dk2"/>
                </a:solidFill>
                <a:latin typeface="Calibri"/>
                <a:ea typeface="Calibri"/>
                <a:cs typeface="Calibri"/>
                <a:sym typeface="Calibri"/>
              </a:defRPr>
            </a:lvl1pPr>
            <a:lvl2pPr marL="914400" marR="0" lvl="1"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2pPr>
            <a:lvl3pPr marL="1371600" marR="0" lvl="2"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3pPr>
            <a:lvl4pPr marL="1828800" marR="0" lvl="3"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4pPr>
            <a:lvl5pPr marL="2286000" marR="0" lvl="4"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5pPr>
            <a:lvl6pPr marL="2743200" marR="0" lvl="5"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6pPr>
            <a:lvl7pPr marL="3200400" marR="0" lvl="6"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7pPr>
            <a:lvl8pPr marL="3657600" marR="0" lvl="7"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8pPr>
            <a:lvl9pPr marL="4114800" marR="0" lvl="8" indent="-412750" algn="l" rtl="0">
              <a:lnSpc>
                <a:spcPct val="115000"/>
              </a:lnSpc>
              <a:spcBef>
                <a:spcPts val="4300"/>
              </a:spcBef>
              <a:spcAft>
                <a:spcPts val="430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9pPr>
          </a:lstStyle>
          <a:p>
            <a:endParaRPr/>
          </a:p>
        </p:txBody>
      </p:sp>
      <p:sp>
        <p:nvSpPr>
          <p:cNvPr id="105" name="Google Shape;105;g125458fdc58_0_1471"/>
          <p:cNvSpPr txBox="1">
            <a:spLocks noGrp="1"/>
          </p:cNvSpPr>
          <p:nvPr>
            <p:ph type="sldNum" idx="12"/>
          </p:nvPr>
        </p:nvSpPr>
        <p:spPr>
          <a:xfrm>
            <a:off x="22836554" y="12257120"/>
            <a:ext cx="10017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g125458fdc58_0_1471"/>
          <p:cNvSpPr txBox="1">
            <a:spLocks noGrp="1"/>
          </p:cNvSpPr>
          <p:nvPr>
            <p:ph type="title"/>
          </p:nvPr>
        </p:nvSpPr>
        <p:spPr>
          <a:xfrm>
            <a:off x="2184400" y="1624168"/>
            <a:ext cx="20015100" cy="1324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000000"/>
              </a:buClr>
              <a:buSzPts val="3700"/>
              <a:buFont typeface="Arial"/>
              <a:buNone/>
              <a:defRPr sz="8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680">
          <p15:clr>
            <a:srgbClr val="F26B43"/>
          </p15:clr>
        </p15:guide>
        <p15:guide id="2" orient="horz" pos="4320">
          <p15:clr>
            <a:srgbClr val="F26B43"/>
          </p15:clr>
        </p15:guide>
        <p15:guide id="3" pos="1344">
          <p15:clr>
            <a:srgbClr val="F26B43"/>
          </p15:clr>
        </p15:guide>
        <p15:guide id="4" pos="14016">
          <p15:clr>
            <a:srgbClr val="F26B43"/>
          </p15:clr>
        </p15:guide>
        <p15:guide id="5" orient="horz" pos="76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223"/>
        <p:cNvGrpSpPr/>
        <p:nvPr/>
      </p:nvGrpSpPr>
      <p:grpSpPr>
        <a:xfrm>
          <a:off x="0" y="0"/>
          <a:ext cx="0" cy="0"/>
          <a:chOff x="0" y="0"/>
          <a:chExt cx="0" cy="0"/>
        </a:xfrm>
      </p:grpSpPr>
      <p:sp>
        <p:nvSpPr>
          <p:cNvPr id="224" name="Google Shape;224;g125458fdc58_0_1591"/>
          <p:cNvSpPr txBox="1">
            <a:spLocks noGrp="1"/>
          </p:cNvSpPr>
          <p:nvPr>
            <p:ph type="body" idx="1"/>
          </p:nvPr>
        </p:nvSpPr>
        <p:spPr>
          <a:xfrm>
            <a:off x="2184400" y="4133544"/>
            <a:ext cx="20015100" cy="7983300"/>
          </a:xfrm>
          <a:prstGeom prst="rect">
            <a:avLst/>
          </a:prstGeom>
          <a:noFill/>
          <a:ln>
            <a:noFill/>
          </a:ln>
        </p:spPr>
        <p:txBody>
          <a:bodyPr spcFirstLastPara="1" wrap="square" lIns="0" tIns="0" rIns="0" bIns="0" anchor="t" anchorCtr="0">
            <a:noAutofit/>
          </a:bodyPr>
          <a:lstStyle>
            <a:lvl1pPr marL="457200" marR="0" lvl="0" indent="-450850" algn="l" rtl="0">
              <a:lnSpc>
                <a:spcPct val="115000"/>
              </a:lnSpc>
              <a:spcBef>
                <a:spcPts val="0"/>
              </a:spcBef>
              <a:spcAft>
                <a:spcPts val="0"/>
              </a:spcAft>
              <a:buClr>
                <a:schemeClr val="dk2"/>
              </a:buClr>
              <a:buSzPts val="3500"/>
              <a:buFont typeface="Calibri"/>
              <a:buChar char="●"/>
              <a:defRPr sz="3500" b="0" i="0" u="none" strike="noStrike" cap="none">
                <a:solidFill>
                  <a:schemeClr val="dk2"/>
                </a:solidFill>
                <a:latin typeface="Calibri"/>
                <a:ea typeface="Calibri"/>
                <a:cs typeface="Calibri"/>
                <a:sym typeface="Calibri"/>
              </a:defRPr>
            </a:lvl1pPr>
            <a:lvl2pPr marL="914400" marR="0" lvl="1"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2pPr>
            <a:lvl3pPr marL="1371600" marR="0" lvl="2"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3pPr>
            <a:lvl4pPr marL="1828800" marR="0" lvl="3"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4pPr>
            <a:lvl5pPr marL="2286000" marR="0" lvl="4"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5pPr>
            <a:lvl6pPr marL="2743200" marR="0" lvl="5"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6pPr>
            <a:lvl7pPr marL="3200400" marR="0" lvl="6"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7pPr>
            <a:lvl8pPr marL="3657600" marR="0" lvl="7" indent="-412750" algn="l" rtl="0">
              <a:lnSpc>
                <a:spcPct val="115000"/>
              </a:lnSpc>
              <a:spcBef>
                <a:spcPts val="4300"/>
              </a:spcBef>
              <a:spcAft>
                <a:spcPts val="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8pPr>
            <a:lvl9pPr marL="4114800" marR="0" lvl="8" indent="-412750" algn="l" rtl="0">
              <a:lnSpc>
                <a:spcPct val="115000"/>
              </a:lnSpc>
              <a:spcBef>
                <a:spcPts val="4300"/>
              </a:spcBef>
              <a:spcAft>
                <a:spcPts val="4300"/>
              </a:spcAft>
              <a:buClr>
                <a:schemeClr val="dk2"/>
              </a:buClr>
              <a:buSzPts val="2900"/>
              <a:buFont typeface="Calibri"/>
              <a:buChar char="■"/>
              <a:defRPr sz="2900" b="0" i="0" u="none" strike="noStrike" cap="none">
                <a:solidFill>
                  <a:schemeClr val="dk2"/>
                </a:solidFill>
                <a:latin typeface="Calibri"/>
                <a:ea typeface="Calibri"/>
                <a:cs typeface="Calibri"/>
                <a:sym typeface="Calibri"/>
              </a:defRPr>
            </a:lvl9pPr>
          </a:lstStyle>
          <a:p>
            <a:endParaRPr/>
          </a:p>
        </p:txBody>
      </p:sp>
      <p:sp>
        <p:nvSpPr>
          <p:cNvPr id="225" name="Google Shape;225;g125458fdc58_0_1591"/>
          <p:cNvSpPr txBox="1">
            <a:spLocks noGrp="1"/>
          </p:cNvSpPr>
          <p:nvPr>
            <p:ph type="sldNum" idx="12"/>
          </p:nvPr>
        </p:nvSpPr>
        <p:spPr>
          <a:xfrm>
            <a:off x="22836554" y="12257120"/>
            <a:ext cx="1001700" cy="1049700"/>
          </a:xfrm>
          <a:prstGeom prst="rect">
            <a:avLst/>
          </a:prstGeom>
          <a:noFill/>
          <a:ln>
            <a:noFill/>
          </a:ln>
        </p:spPr>
        <p:txBody>
          <a:bodyPr spcFirstLastPara="1" wrap="square" lIns="243800" tIns="243800" rIns="243800" bIns="243800" anchor="ctr" anchorCtr="0">
            <a:noAutofit/>
          </a:bodyPr>
          <a:lstStyle>
            <a:lvl1pPr marL="0" marR="0" lvl="0"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700"/>
              <a:buFont typeface="Arial"/>
              <a:buNone/>
              <a:defRPr sz="27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6" name="Google Shape;226;g125458fdc58_0_1591"/>
          <p:cNvSpPr txBox="1">
            <a:spLocks noGrp="1"/>
          </p:cNvSpPr>
          <p:nvPr>
            <p:ph type="title"/>
          </p:nvPr>
        </p:nvSpPr>
        <p:spPr>
          <a:xfrm>
            <a:off x="2184400" y="1624168"/>
            <a:ext cx="20015100" cy="13248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SzPts val="3700"/>
              <a:buNone/>
              <a:defRPr sz="8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3700"/>
              <a:buNone/>
              <a:defRPr sz="37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680">
          <p15:clr>
            <a:srgbClr val="F26B43"/>
          </p15:clr>
        </p15:guide>
        <p15:guide id="2" orient="horz" pos="4320">
          <p15:clr>
            <a:srgbClr val="F26B43"/>
          </p15:clr>
        </p15:guide>
        <p15:guide id="3" pos="1344">
          <p15:clr>
            <a:srgbClr val="F26B43"/>
          </p15:clr>
        </p15:guide>
        <p15:guide id="4" pos="14016">
          <p15:clr>
            <a:srgbClr val="F26B43"/>
          </p15:clr>
        </p15:guide>
        <p15:guide id="5" orient="horz" pos="7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linkedin.com/company/bibliotheca" TargetMode="External"/><Relationship Id="rId13" Type="http://schemas.openxmlformats.org/officeDocument/2006/relationships/image" Target="../media/image59.png"/><Relationship Id="rId3" Type="http://schemas.openxmlformats.org/officeDocument/2006/relationships/image" Target="../media/image53.jpeg"/><Relationship Id="rId7" Type="http://schemas.openxmlformats.org/officeDocument/2006/relationships/image" Target="../media/image56.png"/><Relationship Id="rId12" Type="http://schemas.openxmlformats.org/officeDocument/2006/relationships/hyperlink" Target="http://youtube.com/smartlibraries"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twitter.com/smartlibraries" TargetMode="External"/><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hyperlink" Target="http://facebook.com/smartlibraries" TargetMode="External"/><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
          <p:cNvSpPr txBox="1">
            <a:spLocks noGrp="1"/>
          </p:cNvSpPr>
          <p:nvPr>
            <p:ph type="title"/>
          </p:nvPr>
        </p:nvSpPr>
        <p:spPr>
          <a:xfrm>
            <a:off x="413067" y="7011324"/>
            <a:ext cx="7043737" cy="2569934"/>
          </a:xfrm>
          <a:prstGeom prst="rect">
            <a:avLst/>
          </a:prstGeom>
          <a:noFill/>
          <a:ln>
            <a:noFill/>
          </a:ln>
        </p:spPr>
        <p:txBody>
          <a:bodyPr spcFirstLastPara="1" wrap="square" lIns="0" tIns="0" rIns="0" bIns="0" anchor="t" anchorCtr="0">
            <a:spAutoFit/>
          </a:bodyPr>
          <a:lstStyle/>
          <a:p>
            <a:r>
              <a:rPr lang="en-US" dirty="0"/>
              <a:t>Inventing, Designing, and Engineering for All Students</a:t>
            </a:r>
          </a:p>
        </p:txBody>
      </p:sp>
      <p:sp>
        <p:nvSpPr>
          <p:cNvPr id="289" name="Google Shape;289;p1"/>
          <p:cNvSpPr txBox="1">
            <a:spLocks noGrp="1"/>
          </p:cNvSpPr>
          <p:nvPr>
            <p:ph type="subTitle" idx="1"/>
          </p:nvPr>
        </p:nvSpPr>
        <p:spPr>
          <a:xfrm>
            <a:off x="382588" y="10287702"/>
            <a:ext cx="7074216" cy="3877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2800"/>
              <a:buNone/>
            </a:pPr>
            <a:r>
              <a:rPr lang="en-US"/>
              <a:t>Imagine what a library can be</a:t>
            </a:r>
            <a:endParaRPr/>
          </a:p>
        </p:txBody>
      </p:sp>
      <p:sp>
        <p:nvSpPr>
          <p:cNvPr id="290" name="Google Shape;290;p1"/>
          <p:cNvSpPr txBox="1">
            <a:spLocks noGrp="1"/>
          </p:cNvSpPr>
          <p:nvPr>
            <p:ph type="body" idx="3"/>
          </p:nvPr>
        </p:nvSpPr>
        <p:spPr>
          <a:xfrm>
            <a:off x="382588" y="11283913"/>
            <a:ext cx="7074217" cy="43088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2800"/>
              <a:buNone/>
            </a:pPr>
            <a:r>
              <a:rPr lang="en-US"/>
              <a:t>DISCOVER</a:t>
            </a:r>
            <a:endParaRPr/>
          </a:p>
        </p:txBody>
      </p:sp>
      <p:pic>
        <p:nvPicPr>
          <p:cNvPr id="291" name="Google Shape;291;p1"/>
          <p:cNvPicPr preferRelativeResize="0"/>
          <p:nvPr/>
        </p:nvPicPr>
        <p:blipFill rotWithShape="1">
          <a:blip r:embed="rId3">
            <a:alphaModFix/>
          </a:blip>
          <a:srcRect/>
          <a:stretch/>
        </p:blipFill>
        <p:spPr>
          <a:xfrm>
            <a:off x="6380826" y="3320733"/>
            <a:ext cx="1403966" cy="1428172"/>
          </a:xfrm>
          <a:prstGeom prst="rect">
            <a:avLst/>
          </a:prstGeom>
          <a:noFill/>
          <a:ln>
            <a:noFill/>
          </a:ln>
        </p:spPr>
      </p:pic>
      <p:sp>
        <p:nvSpPr>
          <p:cNvPr id="292" name="Google Shape;292;p1"/>
          <p:cNvSpPr/>
          <p:nvPr/>
        </p:nvSpPr>
        <p:spPr>
          <a:xfrm>
            <a:off x="0" y="0"/>
            <a:ext cx="24384000" cy="28575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Inter"/>
              <a:ea typeface="Inter"/>
              <a:cs typeface="Inter"/>
              <a:sym typeface="Inter"/>
            </a:endParaRPr>
          </a:p>
        </p:txBody>
      </p:sp>
      <p:cxnSp>
        <p:nvCxnSpPr>
          <p:cNvPr id="293" name="Google Shape;293;p1"/>
          <p:cNvCxnSpPr/>
          <p:nvPr/>
        </p:nvCxnSpPr>
        <p:spPr>
          <a:xfrm>
            <a:off x="0" y="2757493"/>
            <a:ext cx="24384000" cy="0"/>
          </a:xfrm>
          <a:prstGeom prst="straightConnector1">
            <a:avLst/>
          </a:prstGeom>
          <a:noFill/>
          <a:ln w="9525" cap="flat" cmpd="sng">
            <a:solidFill>
              <a:srgbClr val="000000"/>
            </a:solidFill>
            <a:prstDash val="solid"/>
            <a:round/>
            <a:headEnd type="none" w="sm" len="sm"/>
            <a:tailEnd type="none" w="sm" len="sm"/>
          </a:ln>
        </p:spPr>
      </p:cxnSp>
      <p:pic>
        <p:nvPicPr>
          <p:cNvPr id="294" name="Google Shape;294;p1" descr="A picture containing person, sitting, indoor, computer&#10;&#10;Description automatically generated"/>
          <p:cNvPicPr preferRelativeResize="0">
            <a:picLocks noGrp="1"/>
          </p:cNvPicPr>
          <p:nvPr>
            <p:ph type="pic" idx="2"/>
          </p:nvPr>
        </p:nvPicPr>
        <p:blipFill rotWithShape="1">
          <a:blip r:embed="rId4">
            <a:alphaModFix/>
          </a:blip>
          <a:srcRect t="3535" b="3534"/>
          <a:stretch/>
        </p:blipFill>
        <p:spPr>
          <a:xfrm>
            <a:off x="8327717" y="2754493"/>
            <a:ext cx="16056282" cy="9941188"/>
          </a:xfrm>
          <a:prstGeom prst="rect">
            <a:avLst/>
          </a:prstGeom>
          <a:solidFill>
            <a:srgbClr val="D8D8D8"/>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25458fdc58_0_261"/>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10</a:t>
            </a:fld>
            <a:endParaRPr/>
          </a:p>
        </p:txBody>
      </p:sp>
      <p:sp>
        <p:nvSpPr>
          <p:cNvPr id="362" name="Google Shape;362;g125458fdc58_0_261"/>
          <p:cNvSpPr txBox="1">
            <a:spLocks noGrp="1"/>
          </p:cNvSpPr>
          <p:nvPr>
            <p:ph type="title"/>
          </p:nvPr>
        </p:nvSpPr>
        <p:spPr>
          <a:xfrm>
            <a:off x="1859360" y="2097809"/>
            <a:ext cx="10000200" cy="748200"/>
          </a:xfrm>
          <a:prstGeom prst="rect">
            <a:avLst/>
          </a:prstGeom>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US"/>
              <a:t>The Need</a:t>
            </a:r>
            <a:endParaRPr/>
          </a:p>
        </p:txBody>
      </p:sp>
      <p:sp>
        <p:nvSpPr>
          <p:cNvPr id="363" name="Google Shape;363;g125458fdc58_0_261"/>
          <p:cNvSpPr txBox="1">
            <a:spLocks noGrp="1"/>
          </p:cNvSpPr>
          <p:nvPr>
            <p:ph type="body" idx="1"/>
          </p:nvPr>
        </p:nvSpPr>
        <p:spPr>
          <a:xfrm>
            <a:off x="1859359" y="3266729"/>
            <a:ext cx="10000200" cy="9728100"/>
          </a:xfrm>
          <a:prstGeom prst="rect">
            <a:avLst/>
          </a:prstGeom>
        </p:spPr>
        <p:txBody>
          <a:bodyPr spcFirstLastPara="1" wrap="square" lIns="0" tIns="0" rIns="0" bIns="0" anchor="t" anchorCtr="0">
            <a:spAutoFit/>
          </a:bodyPr>
          <a:lstStyle/>
          <a:p>
            <a:pPr marL="571500" lvl="0" indent="-571500" algn="l" rtl="0">
              <a:lnSpc>
                <a:spcPct val="100000"/>
              </a:lnSpc>
              <a:spcBef>
                <a:spcPts val="0"/>
              </a:spcBef>
              <a:spcAft>
                <a:spcPts val="0"/>
              </a:spcAft>
              <a:buSzPts val="3600"/>
              <a:buFont typeface="Arial" panose="020B0604020202020204" pitchFamily="34" charset="0"/>
              <a:buChar char="•"/>
            </a:pPr>
            <a:r>
              <a:rPr lang="en-US" sz="3600" dirty="0"/>
              <a:t>The employment outcomes of autistic people often fail to reflect their potential.</a:t>
            </a:r>
            <a:endParaRPr sz="3600" dirty="0"/>
          </a:p>
          <a:p>
            <a:pPr marL="914400" lvl="0" indent="-571500" algn="l" rtl="0">
              <a:lnSpc>
                <a:spcPct val="100000"/>
              </a:lnSpc>
              <a:spcBef>
                <a:spcPts val="0"/>
              </a:spcBef>
              <a:spcAft>
                <a:spcPts val="0"/>
              </a:spcAft>
              <a:buClr>
                <a:srgbClr val="000000"/>
              </a:buClr>
              <a:buSzPts val="1800"/>
              <a:buFont typeface="Arial" panose="020B0604020202020204" pitchFamily="34" charset="0"/>
              <a:buChar char="•"/>
            </a:pP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a:t>A national survey found that 44.9% of autistic youth had </a:t>
            </a:r>
            <a:r>
              <a:rPr lang="en-US" sz="3600" b="1" i="1" dirty="0"/>
              <a:t>never</a:t>
            </a:r>
            <a:r>
              <a:rPr lang="en-US" sz="3600" dirty="0"/>
              <a:t> obtained any form of paid employment in the 6 years after high school (Shattuck et al., 2012).</a:t>
            </a:r>
            <a:endParaRPr sz="3600" dirty="0"/>
          </a:p>
          <a:p>
            <a:pPr marL="1028700" lvl="0" indent="-571500" algn="l" rtl="0">
              <a:lnSpc>
                <a:spcPct val="100000"/>
              </a:lnSpc>
              <a:spcBef>
                <a:spcPts val="0"/>
              </a:spcBef>
              <a:spcAft>
                <a:spcPts val="0"/>
              </a:spcAft>
              <a:buFont typeface="Arial" panose="020B0604020202020204" pitchFamily="34" charset="0"/>
              <a:buChar char="•"/>
            </a:pP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a:t>Autistic students who </a:t>
            </a:r>
            <a:r>
              <a:rPr lang="en-US" sz="3600" i="1" dirty="0"/>
              <a:t>do</a:t>
            </a:r>
            <a:r>
              <a:rPr lang="en-US" sz="3600" dirty="0"/>
              <a:t> attend college major in STEM at higher rates than other students (Wei et al., 2014).</a:t>
            </a:r>
            <a:endParaRPr sz="3600" dirty="0"/>
          </a:p>
          <a:p>
            <a:pPr marL="571500" lvl="0" indent="-571500" algn="l" rtl="0">
              <a:lnSpc>
                <a:spcPct val="100000"/>
              </a:lnSpc>
              <a:spcBef>
                <a:spcPts val="1200"/>
              </a:spcBef>
              <a:spcAft>
                <a:spcPts val="0"/>
              </a:spcAft>
              <a:buClr>
                <a:srgbClr val="000000"/>
              </a:buClr>
              <a:buSzPts val="1800"/>
              <a:buFont typeface="Arial" panose="020B0604020202020204" pitchFamily="34" charset="0"/>
              <a:buChar char="•"/>
            </a:pPr>
            <a:endParaRPr sz="3600" dirty="0"/>
          </a:p>
          <a:p>
            <a:pPr marL="571500" lvl="0" indent="-571500" algn="l" rtl="0">
              <a:lnSpc>
                <a:spcPct val="100000"/>
              </a:lnSpc>
              <a:spcBef>
                <a:spcPts val="1200"/>
              </a:spcBef>
              <a:spcAft>
                <a:spcPts val="0"/>
              </a:spcAft>
              <a:buSzPts val="3600"/>
              <a:buFont typeface="Arial" panose="020B0604020202020204" pitchFamily="34" charset="0"/>
              <a:buChar char="•"/>
            </a:pPr>
            <a:r>
              <a:rPr lang="en-US" sz="3600" dirty="0"/>
              <a:t>There is sufficient and growing evidence that shows academic difficulties are often not the cause for autistic students’ lower rates of college enrollment, completion, and workforce readiness.</a:t>
            </a:r>
            <a:endParaRPr sz="3600" dirty="0"/>
          </a:p>
        </p:txBody>
      </p:sp>
      <p:sp>
        <p:nvSpPr>
          <p:cNvPr id="364" name="Google Shape;364;g125458fdc58_0_261"/>
          <p:cNvSpPr/>
          <p:nvPr/>
        </p:nvSpPr>
        <p:spPr>
          <a:xfrm>
            <a:off x="23785500" y="13045575"/>
            <a:ext cx="319500" cy="3729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g125458fdc58_0_261"/>
          <p:cNvPicPr preferRelativeResize="0"/>
          <p:nvPr/>
        </p:nvPicPr>
        <p:blipFill>
          <a:blip r:embed="rId3">
            <a:alphaModFix/>
          </a:blip>
          <a:stretch>
            <a:fillRect/>
          </a:stretch>
        </p:blipFill>
        <p:spPr>
          <a:xfrm>
            <a:off x="13864950" y="4135850"/>
            <a:ext cx="9715451" cy="72865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2621bd9c15_0_12"/>
          <p:cNvSpPr txBox="1"/>
          <p:nvPr/>
        </p:nvSpPr>
        <p:spPr>
          <a:xfrm>
            <a:off x="3450300" y="4323525"/>
            <a:ext cx="12267600" cy="46166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dirty="0">
                <a:solidFill>
                  <a:schemeClr val="lt1"/>
                </a:solidFill>
                <a:latin typeface="Inter"/>
                <a:ea typeface="Inter"/>
                <a:cs typeface="Inter"/>
                <a:sym typeface="Inter"/>
              </a:rPr>
              <a:t>Poll:</a:t>
            </a:r>
            <a:endParaRPr sz="7200" dirty="0">
              <a:solidFill>
                <a:schemeClr val="lt1"/>
              </a:solidFill>
              <a:latin typeface="Inter"/>
              <a:ea typeface="Inter"/>
              <a:cs typeface="Inter"/>
              <a:sym typeface="Inter"/>
            </a:endParaRPr>
          </a:p>
          <a:p>
            <a:pPr marL="0" lvl="0" indent="0" algn="l" rtl="0">
              <a:spcBef>
                <a:spcPts val="0"/>
              </a:spcBef>
              <a:spcAft>
                <a:spcPts val="0"/>
              </a:spcAft>
              <a:buNone/>
            </a:pPr>
            <a:r>
              <a:rPr lang="en-US" sz="7200" dirty="0">
                <a:solidFill>
                  <a:schemeClr val="lt1"/>
                </a:solidFill>
                <a:latin typeface="Inter"/>
                <a:ea typeface="Inter"/>
                <a:cs typeface="Inter"/>
                <a:sym typeface="Inter"/>
              </a:rPr>
              <a:t>Do you have experience hosting maker programs or with maker spaces?</a:t>
            </a:r>
            <a:endParaRPr sz="7200" dirty="0">
              <a:solidFill>
                <a:schemeClr val="l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5"/>
          <p:cNvSpPr txBox="1">
            <a:spLocks noGrp="1"/>
          </p:cNvSpPr>
          <p:nvPr>
            <p:ph type="title"/>
          </p:nvPr>
        </p:nvSpPr>
        <p:spPr>
          <a:xfrm>
            <a:off x="1859360" y="2097808"/>
            <a:ext cx="10000000" cy="1661993"/>
          </a:xfrm>
          <a:prstGeom prst="rect">
            <a:avLst/>
          </a:prstGeom>
        </p:spPr>
        <p:txBody>
          <a:bodyPr spcFirstLastPara="1" wrap="square" lIns="0" tIns="0" rIns="0" bIns="0" anchor="t" anchorCtr="0">
            <a:spAutoFit/>
          </a:bodyPr>
          <a:lstStyle/>
          <a:p>
            <a:r>
              <a:rPr lang="en"/>
              <a:t>What is making and why is it helpful for autistic youth?</a:t>
            </a:r>
            <a:endParaRPr/>
          </a:p>
        </p:txBody>
      </p:sp>
      <p:sp>
        <p:nvSpPr>
          <p:cNvPr id="158" name="Google Shape;158;p25"/>
          <p:cNvSpPr txBox="1"/>
          <p:nvPr/>
        </p:nvSpPr>
        <p:spPr>
          <a:xfrm>
            <a:off x="1971725" y="4199800"/>
            <a:ext cx="10497600" cy="10272800"/>
          </a:xfrm>
          <a:prstGeom prst="rect">
            <a:avLst/>
          </a:prstGeom>
          <a:noFill/>
          <a:ln>
            <a:noFill/>
          </a:ln>
        </p:spPr>
        <p:txBody>
          <a:bodyPr spcFirstLastPara="1" wrap="square" lIns="91400" tIns="91400" rIns="91400" bIns="91400" anchor="t" anchorCtr="0">
            <a:noAutofit/>
          </a:bodyPr>
          <a:lstStyle/>
          <a:p>
            <a:pPr marL="237070" indent="-508006">
              <a:lnSpc>
                <a:spcPct val="90000"/>
              </a:lnSpc>
              <a:buClr>
                <a:schemeClr val="dk1"/>
              </a:buClr>
              <a:buSzPts val="1600"/>
              <a:buChar char="•"/>
            </a:pPr>
            <a:r>
              <a:rPr lang="en" sz="4267">
                <a:solidFill>
                  <a:schemeClr val="dk1"/>
                </a:solidFill>
                <a:latin typeface="Inter"/>
                <a:ea typeface="Inter"/>
                <a:cs typeface="Inter"/>
                <a:sym typeface="Inter"/>
              </a:rPr>
              <a:t>Making is </a:t>
            </a:r>
            <a:r>
              <a:rPr lang="en" sz="4267" b="1">
                <a:solidFill>
                  <a:schemeClr val="dk1"/>
                </a:solidFill>
                <a:latin typeface="Inter"/>
                <a:ea typeface="Inter"/>
                <a:cs typeface="Inter"/>
                <a:sym typeface="Inter"/>
              </a:rPr>
              <a:t>interest-driven</a:t>
            </a:r>
            <a:r>
              <a:rPr lang="en" sz="4267">
                <a:solidFill>
                  <a:schemeClr val="dk1"/>
                </a:solidFill>
                <a:latin typeface="Inter"/>
                <a:ea typeface="Inter"/>
                <a:cs typeface="Inter"/>
                <a:sym typeface="Inter"/>
              </a:rPr>
              <a:t> crafting, tinkering, building, coding, etc.</a:t>
            </a:r>
            <a:endParaRPr sz="4267">
              <a:solidFill>
                <a:schemeClr val="dk1"/>
              </a:solidFill>
              <a:latin typeface="Inter"/>
              <a:ea typeface="Inter"/>
              <a:cs typeface="Inter"/>
              <a:sym typeface="Inter"/>
            </a:endParaRPr>
          </a:p>
          <a:p>
            <a:pPr marL="237070">
              <a:lnSpc>
                <a:spcPct val="90000"/>
              </a:lnSpc>
            </a:pPr>
            <a:endParaRPr sz="4267">
              <a:solidFill>
                <a:schemeClr val="dk1"/>
              </a:solidFill>
              <a:latin typeface="Inter"/>
              <a:ea typeface="Inter"/>
              <a:cs typeface="Inter"/>
              <a:sym typeface="Inter"/>
            </a:endParaRPr>
          </a:p>
          <a:p>
            <a:pPr marL="237070" indent="-508006">
              <a:lnSpc>
                <a:spcPct val="90000"/>
              </a:lnSpc>
              <a:spcBef>
                <a:spcPts val="1067"/>
              </a:spcBef>
              <a:buClr>
                <a:schemeClr val="dk1"/>
              </a:buClr>
              <a:buSzPts val="1600"/>
              <a:buChar char="•"/>
            </a:pPr>
            <a:r>
              <a:rPr lang="en" sz="4267">
                <a:solidFill>
                  <a:schemeClr val="dk1"/>
                </a:solidFill>
                <a:latin typeface="Inter"/>
                <a:ea typeface="Inter"/>
                <a:cs typeface="Inter"/>
                <a:sym typeface="Inter"/>
              </a:rPr>
              <a:t>Making is iterative and oriented around </a:t>
            </a:r>
            <a:r>
              <a:rPr lang="en" sz="4267" b="1">
                <a:solidFill>
                  <a:schemeClr val="dk1"/>
                </a:solidFill>
                <a:latin typeface="Inter"/>
                <a:ea typeface="Inter"/>
                <a:cs typeface="Inter"/>
                <a:sym typeface="Inter"/>
              </a:rPr>
              <a:t>process as much as product</a:t>
            </a:r>
            <a:r>
              <a:rPr lang="en" sz="4267">
                <a:solidFill>
                  <a:schemeClr val="dk1"/>
                </a:solidFill>
                <a:latin typeface="Inter"/>
                <a:ea typeface="Inter"/>
                <a:cs typeface="Inter"/>
                <a:sym typeface="Inter"/>
              </a:rPr>
              <a:t>. </a:t>
            </a:r>
            <a:endParaRPr sz="4267">
              <a:solidFill>
                <a:schemeClr val="dk1"/>
              </a:solidFill>
              <a:latin typeface="Inter"/>
              <a:ea typeface="Inter"/>
              <a:cs typeface="Inter"/>
              <a:sym typeface="Inter"/>
            </a:endParaRPr>
          </a:p>
          <a:p>
            <a:pPr marL="237070">
              <a:lnSpc>
                <a:spcPct val="90000"/>
              </a:lnSpc>
              <a:spcBef>
                <a:spcPts val="1067"/>
              </a:spcBef>
            </a:pPr>
            <a:endParaRPr sz="4267">
              <a:solidFill>
                <a:schemeClr val="dk1"/>
              </a:solidFill>
              <a:latin typeface="Inter"/>
              <a:ea typeface="Inter"/>
              <a:cs typeface="Inter"/>
              <a:sym typeface="Inter"/>
            </a:endParaRPr>
          </a:p>
          <a:p>
            <a:pPr marL="237070" indent="-508006">
              <a:lnSpc>
                <a:spcPct val="90000"/>
              </a:lnSpc>
              <a:spcBef>
                <a:spcPts val="1067"/>
              </a:spcBef>
              <a:buClr>
                <a:schemeClr val="dk1"/>
              </a:buClr>
              <a:buSzPts val="1600"/>
              <a:buFont typeface="Inter"/>
              <a:buChar char="•"/>
            </a:pPr>
            <a:r>
              <a:rPr lang="en" sz="4267">
                <a:solidFill>
                  <a:schemeClr val="dk1"/>
                </a:solidFill>
                <a:latin typeface="Inter"/>
                <a:ea typeface="Inter"/>
                <a:cs typeface="Inter"/>
                <a:sym typeface="Inter"/>
              </a:rPr>
              <a:t>Making involves </a:t>
            </a:r>
            <a:r>
              <a:rPr lang="en" sz="4267" b="1">
                <a:solidFill>
                  <a:schemeClr val="dk1"/>
                </a:solidFill>
                <a:latin typeface="Inter"/>
                <a:ea typeface="Inter"/>
                <a:cs typeface="Inter"/>
                <a:sym typeface="Inter"/>
              </a:rPr>
              <a:t>visual and tactile experiences</a:t>
            </a:r>
            <a:r>
              <a:rPr lang="en" sz="4267">
                <a:solidFill>
                  <a:schemeClr val="dk1"/>
                </a:solidFill>
                <a:latin typeface="Inter"/>
                <a:ea typeface="Inter"/>
                <a:cs typeface="Inter"/>
                <a:sym typeface="Inter"/>
              </a:rPr>
              <a:t>.</a:t>
            </a:r>
            <a:endParaRPr sz="4267">
              <a:solidFill>
                <a:schemeClr val="dk1"/>
              </a:solidFill>
              <a:latin typeface="Inter"/>
              <a:ea typeface="Inter"/>
              <a:cs typeface="Inter"/>
              <a:sym typeface="Inter"/>
            </a:endParaRPr>
          </a:p>
          <a:p>
            <a:pPr marL="237070">
              <a:lnSpc>
                <a:spcPct val="90000"/>
              </a:lnSpc>
              <a:spcBef>
                <a:spcPts val="1067"/>
              </a:spcBef>
            </a:pPr>
            <a:endParaRPr sz="4267">
              <a:solidFill>
                <a:schemeClr val="dk1"/>
              </a:solidFill>
              <a:latin typeface="Inter"/>
              <a:ea typeface="Inter"/>
              <a:cs typeface="Inter"/>
              <a:sym typeface="Inter"/>
            </a:endParaRPr>
          </a:p>
          <a:p>
            <a:pPr marL="237070" indent="-508006">
              <a:lnSpc>
                <a:spcPct val="90000"/>
              </a:lnSpc>
              <a:spcBef>
                <a:spcPts val="1067"/>
              </a:spcBef>
              <a:buClr>
                <a:schemeClr val="dk1"/>
              </a:buClr>
              <a:buSzPts val="1600"/>
              <a:buChar char="•"/>
            </a:pPr>
            <a:r>
              <a:rPr lang="en" sz="4267">
                <a:solidFill>
                  <a:schemeClr val="dk1"/>
                </a:solidFill>
                <a:latin typeface="Inter"/>
                <a:ea typeface="Inter"/>
                <a:cs typeface="Inter"/>
                <a:sym typeface="Inter"/>
              </a:rPr>
              <a:t>Making allows kids to </a:t>
            </a:r>
            <a:r>
              <a:rPr lang="en" sz="4267" b="1">
                <a:solidFill>
                  <a:schemeClr val="dk1"/>
                </a:solidFill>
                <a:latin typeface="Inter"/>
                <a:ea typeface="Inter"/>
                <a:cs typeface="Inter"/>
                <a:sym typeface="Inter"/>
              </a:rPr>
              <a:t>interact with peers around interests</a:t>
            </a:r>
            <a:r>
              <a:rPr lang="en" sz="4267">
                <a:solidFill>
                  <a:schemeClr val="dk1"/>
                </a:solidFill>
                <a:latin typeface="Inter"/>
                <a:ea typeface="Inter"/>
                <a:cs typeface="Inter"/>
                <a:sym typeface="Inter"/>
              </a:rPr>
              <a:t>. </a:t>
            </a:r>
            <a:endParaRPr sz="4267">
              <a:solidFill>
                <a:schemeClr val="dk1"/>
              </a:solidFill>
              <a:latin typeface="Inter"/>
              <a:ea typeface="Inter"/>
              <a:cs typeface="Inter"/>
              <a:sym typeface="Inter"/>
            </a:endParaRPr>
          </a:p>
        </p:txBody>
      </p:sp>
      <p:pic>
        <p:nvPicPr>
          <p:cNvPr id="159" name="Google Shape;159;p25"/>
          <p:cNvPicPr preferRelativeResize="0"/>
          <p:nvPr/>
        </p:nvPicPr>
        <p:blipFill>
          <a:blip r:embed="rId3">
            <a:alphaModFix/>
          </a:blip>
          <a:stretch>
            <a:fillRect/>
          </a:stretch>
        </p:blipFill>
        <p:spPr>
          <a:xfrm>
            <a:off x="15214177" y="2374675"/>
            <a:ext cx="6935267" cy="4628352"/>
          </a:xfrm>
          <a:prstGeom prst="rect">
            <a:avLst/>
          </a:prstGeom>
          <a:noFill/>
          <a:ln>
            <a:noFill/>
          </a:ln>
        </p:spPr>
      </p:pic>
      <p:pic>
        <p:nvPicPr>
          <p:cNvPr id="160" name="Google Shape;160;p25"/>
          <p:cNvPicPr preferRelativeResize="0"/>
          <p:nvPr/>
        </p:nvPicPr>
        <p:blipFill>
          <a:blip r:embed="rId4">
            <a:alphaModFix/>
          </a:blip>
          <a:stretch>
            <a:fillRect/>
          </a:stretch>
        </p:blipFill>
        <p:spPr>
          <a:xfrm>
            <a:off x="15214176" y="7830177"/>
            <a:ext cx="6935275" cy="4615144"/>
          </a:xfrm>
          <a:prstGeom prst="rect">
            <a:avLst/>
          </a:prstGeom>
          <a:noFill/>
          <a:ln>
            <a:noFill/>
          </a:ln>
        </p:spPr>
      </p:pic>
      <p:sp>
        <p:nvSpPr>
          <p:cNvPr id="7" name="Google Shape;662;g125458fdc58_0_471">
            <a:extLst>
              <a:ext uri="{FF2B5EF4-FFF2-40B4-BE49-F238E27FC236}">
                <a16:creationId xmlns:a16="http://schemas.microsoft.com/office/drawing/2014/main" id="{E111F2E0-52B1-5540-A1BE-A309D9673773}"/>
              </a:ext>
            </a:extLst>
          </p:cNvPr>
          <p:cNvSpPr txBox="1">
            <a:spLocks noGrp="1"/>
          </p:cNvSpPr>
          <p:nvPr>
            <p:ph type="sldNum" idx="12"/>
          </p:nvPr>
        </p:nvSpPr>
        <p:spPr>
          <a:xfrm>
            <a:off x="1" y="13153476"/>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25458fdc58_0_1"/>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rgbClr val="000000"/>
              </a:buClr>
              <a:buFont typeface="Arial"/>
              <a:buNone/>
            </a:pPr>
            <a:fld id="{00000000-1234-1234-1234-123412341234}" type="slidenum">
              <a:rPr lang="en-US"/>
              <a:t>13</a:t>
            </a:fld>
            <a:endParaRPr dirty="0"/>
          </a:p>
        </p:txBody>
      </p:sp>
      <p:sp>
        <p:nvSpPr>
          <p:cNvPr id="389" name="Google Shape;389;g125458fdc58_0_1"/>
          <p:cNvSpPr txBox="1">
            <a:spLocks noGrp="1"/>
          </p:cNvSpPr>
          <p:nvPr>
            <p:ph type="title"/>
          </p:nvPr>
        </p:nvSpPr>
        <p:spPr>
          <a:xfrm>
            <a:off x="1862535" y="2109198"/>
            <a:ext cx="11448000" cy="831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History of IDEAS 2016-2022</a:t>
            </a:r>
            <a:endParaRPr/>
          </a:p>
        </p:txBody>
      </p:sp>
      <p:sp>
        <p:nvSpPr>
          <p:cNvPr id="390" name="Google Shape;390;g125458fdc58_0_1"/>
          <p:cNvSpPr txBox="1">
            <a:spLocks noGrp="1"/>
          </p:cNvSpPr>
          <p:nvPr>
            <p:ph type="body" idx="1"/>
          </p:nvPr>
        </p:nvSpPr>
        <p:spPr>
          <a:xfrm>
            <a:off x="1862525" y="3740250"/>
            <a:ext cx="11448000" cy="8658300"/>
          </a:xfrm>
          <a:prstGeom prst="rect">
            <a:avLst/>
          </a:prstGeom>
        </p:spPr>
        <p:txBody>
          <a:bodyPr spcFirstLastPara="1" wrap="square" lIns="0" tIns="0" rIns="0" bIns="0" anchor="t" anchorCtr="0">
            <a:spAutoFit/>
          </a:bodyPr>
          <a:lstStyle/>
          <a:p>
            <a:pPr marL="495300" lvl="0" indent="-457200" algn="l" rtl="0">
              <a:spcBef>
                <a:spcPts val="0"/>
              </a:spcBef>
              <a:spcAft>
                <a:spcPts val="0"/>
              </a:spcAft>
              <a:buClr>
                <a:schemeClr val="dk1"/>
              </a:buClr>
              <a:buSzPts val="3000"/>
              <a:buFont typeface="Arial" panose="020B0604020202020204" pitchFamily="34" charset="0"/>
              <a:buChar char="•"/>
            </a:pPr>
            <a:r>
              <a:rPr lang="en-US" sz="3000" dirty="0"/>
              <a:t>Collaboration among EDC, NY Hall of Science, NYU, SRI and three Nest middle schools</a:t>
            </a:r>
            <a:endParaRPr sz="3000" dirty="0"/>
          </a:p>
          <a:p>
            <a:pPr lvl="0" indent="-457200" algn="l" rtl="0">
              <a:spcBef>
                <a:spcPts val="1500"/>
              </a:spcBef>
              <a:spcAft>
                <a:spcPts val="0"/>
              </a:spcAft>
              <a:buFont typeface="Arial" panose="020B0604020202020204" pitchFamily="34" charset="0"/>
              <a:buChar char="•"/>
            </a:pPr>
            <a:endParaRPr sz="3000" dirty="0"/>
          </a:p>
          <a:p>
            <a:pPr marL="495300" lvl="0" indent="-457200" algn="l" rtl="0">
              <a:spcBef>
                <a:spcPts val="1500"/>
              </a:spcBef>
              <a:spcAft>
                <a:spcPts val="0"/>
              </a:spcAft>
              <a:buClr>
                <a:schemeClr val="dk1"/>
              </a:buClr>
              <a:buSzPts val="3000"/>
              <a:buFont typeface="Arial" panose="020B0604020202020204" pitchFamily="34" charset="0"/>
              <a:buChar char="•"/>
            </a:pPr>
            <a:r>
              <a:rPr lang="en-US" sz="3000" dirty="0">
                <a:solidFill>
                  <a:srgbClr val="000000"/>
                </a:solidFill>
              </a:rPr>
              <a:t>Collaboratively adapted NYSCI’s 3D Design and Fabrication maker program </a:t>
            </a:r>
            <a:r>
              <a:rPr lang="en-US" sz="3000" dirty="0"/>
              <a:t>to be run by Nest teachers or service providers as an afterschool or lunch time program. </a:t>
            </a:r>
            <a:endParaRPr sz="3000" dirty="0"/>
          </a:p>
          <a:p>
            <a:pPr marL="0" lvl="0" indent="0" algn="l" rtl="0">
              <a:spcBef>
                <a:spcPts val="1500"/>
              </a:spcBef>
              <a:spcAft>
                <a:spcPts val="0"/>
              </a:spcAft>
              <a:buNone/>
            </a:pPr>
            <a:endParaRPr sz="3000" dirty="0"/>
          </a:p>
          <a:p>
            <a:pPr marL="0" lvl="0" indent="0" algn="ctr" rtl="0">
              <a:spcBef>
                <a:spcPts val="1500"/>
              </a:spcBef>
              <a:spcAft>
                <a:spcPts val="0"/>
              </a:spcAft>
              <a:buNone/>
            </a:pPr>
            <a:r>
              <a:rPr lang="en-US" sz="3000" b="1" dirty="0">
                <a:latin typeface="Inter"/>
                <a:ea typeface="Inter"/>
                <a:cs typeface="Inter"/>
                <a:sym typeface="Inter"/>
              </a:rPr>
              <a:t>Our curriculum is available open-access at </a:t>
            </a:r>
            <a:r>
              <a:rPr lang="en-US" sz="3000" b="1" dirty="0" err="1">
                <a:latin typeface="Inter"/>
                <a:ea typeface="Inter"/>
                <a:cs typeface="Inter"/>
                <a:sym typeface="Inter"/>
              </a:rPr>
              <a:t>bit.ly</a:t>
            </a:r>
            <a:r>
              <a:rPr lang="en-US" sz="3000" b="1" dirty="0">
                <a:latin typeface="Inter"/>
                <a:ea typeface="Inter"/>
                <a:cs typeface="Inter"/>
                <a:sym typeface="Inter"/>
              </a:rPr>
              <a:t>/</a:t>
            </a:r>
            <a:r>
              <a:rPr lang="en-US" sz="3000" b="1" dirty="0" err="1">
                <a:latin typeface="Inter"/>
                <a:ea typeface="Inter"/>
                <a:cs typeface="Inter"/>
                <a:sym typeface="Inter"/>
              </a:rPr>
              <a:t>IDEAScurriculum</a:t>
            </a:r>
            <a:endParaRPr sz="3000" b="1" dirty="0">
              <a:latin typeface="Inter"/>
              <a:ea typeface="Inter"/>
              <a:cs typeface="Inter"/>
              <a:sym typeface="Inter"/>
            </a:endParaRPr>
          </a:p>
          <a:p>
            <a:pPr marL="0" lvl="0" indent="0" algn="ctr" rtl="0">
              <a:spcBef>
                <a:spcPts val="1500"/>
              </a:spcBef>
              <a:spcAft>
                <a:spcPts val="0"/>
              </a:spcAft>
              <a:buNone/>
            </a:pPr>
            <a:endParaRPr sz="3000" b="1" dirty="0">
              <a:latin typeface="Inter"/>
              <a:ea typeface="Inter"/>
              <a:cs typeface="Inter"/>
              <a:sym typeface="Inter"/>
            </a:endParaRPr>
          </a:p>
          <a:p>
            <a:pPr marL="495300" lvl="0" indent="-457200" algn="l" rtl="0">
              <a:spcBef>
                <a:spcPts val="1500"/>
              </a:spcBef>
              <a:spcAft>
                <a:spcPts val="0"/>
              </a:spcAft>
              <a:buSzPts val="3000"/>
              <a:buFont typeface="Arial" panose="020B0604020202020204" pitchFamily="34" charset="0"/>
              <a:buChar char="•"/>
            </a:pPr>
            <a:r>
              <a:rPr lang="en-US" sz="3000" dirty="0"/>
              <a:t>We have scaled to elementary and high school.</a:t>
            </a:r>
            <a:endParaRPr sz="3000" dirty="0"/>
          </a:p>
          <a:p>
            <a:pPr marL="914400" lvl="0" indent="-457200" algn="l" rtl="0">
              <a:spcBef>
                <a:spcPts val="1500"/>
              </a:spcBef>
              <a:spcAft>
                <a:spcPts val="0"/>
              </a:spcAft>
              <a:buFont typeface="Arial" panose="020B0604020202020204" pitchFamily="34" charset="0"/>
              <a:buChar char="•"/>
            </a:pPr>
            <a:endParaRPr sz="3000" dirty="0"/>
          </a:p>
          <a:p>
            <a:pPr marL="495300" lvl="0" indent="-457200" algn="l" rtl="0">
              <a:spcBef>
                <a:spcPts val="1500"/>
              </a:spcBef>
              <a:spcAft>
                <a:spcPts val="0"/>
              </a:spcAft>
              <a:buSzPts val="3000"/>
              <a:buFont typeface="Arial" panose="020B0604020202020204" pitchFamily="34" charset="0"/>
              <a:buChar char="•"/>
            </a:pPr>
            <a:r>
              <a:rPr lang="en-US" sz="3000" dirty="0"/>
              <a:t>Because of COVID, we created materials for remote versions of the program.</a:t>
            </a:r>
            <a:endParaRPr sz="3000" dirty="0"/>
          </a:p>
          <a:p>
            <a:pPr marL="0" lvl="0" indent="0" algn="l" rtl="0">
              <a:spcBef>
                <a:spcPts val="1500"/>
              </a:spcBef>
              <a:spcAft>
                <a:spcPts val="0"/>
              </a:spcAft>
              <a:buNone/>
            </a:pPr>
            <a:endParaRPr sz="3000" dirty="0">
              <a:latin typeface="Inter"/>
              <a:ea typeface="Inter"/>
              <a:cs typeface="Inter"/>
              <a:sym typeface="Inter"/>
            </a:endParaRPr>
          </a:p>
        </p:txBody>
      </p:sp>
      <p:sp>
        <p:nvSpPr>
          <p:cNvPr id="391" name="Google Shape;391;g125458fdc58_0_1"/>
          <p:cNvSpPr>
            <a:spLocks noGrp="1"/>
          </p:cNvSpPr>
          <p:nvPr>
            <p:ph type="pic" idx="2"/>
          </p:nvPr>
        </p:nvSpPr>
        <p:spPr>
          <a:xfrm>
            <a:off x="14218102" y="1463040"/>
            <a:ext cx="10193700" cy="12252900"/>
          </a:xfrm>
          <a:prstGeom prst="rect">
            <a:avLst/>
          </a:prstGeom>
        </p:spPr>
      </p:sp>
      <p:pic>
        <p:nvPicPr>
          <p:cNvPr id="392" name="Google Shape;392;g125458fdc58_0_1"/>
          <p:cNvPicPr preferRelativeResize="0"/>
          <p:nvPr/>
        </p:nvPicPr>
        <p:blipFill rotWithShape="1">
          <a:blip r:embed="rId3">
            <a:alphaModFix/>
          </a:blip>
          <a:srcRect l="1091" t="13386" r="9406" b="13386"/>
          <a:stretch/>
        </p:blipFill>
        <p:spPr>
          <a:xfrm>
            <a:off x="15239038" y="2411626"/>
            <a:ext cx="8151825" cy="8892750"/>
          </a:xfrm>
          <a:prstGeom prst="rect">
            <a:avLst/>
          </a:prstGeom>
          <a:noFill/>
          <a:ln>
            <a:noFill/>
          </a:ln>
          <a:effectLst>
            <a:outerShdw blurRad="50800" dist="38100" dir="2700000" algn="tl" rotWithShape="0">
              <a:srgbClr val="000000">
                <a:alpha val="40000"/>
              </a:srgbClr>
            </a:outerShdw>
          </a:effectLst>
        </p:spPr>
      </p:pic>
      <p:sp>
        <p:nvSpPr>
          <p:cNvPr id="393" name="Google Shape;393;g125458fdc58_0_1"/>
          <p:cNvSpPr/>
          <p:nvPr/>
        </p:nvSpPr>
        <p:spPr>
          <a:xfrm>
            <a:off x="23790025" y="13183550"/>
            <a:ext cx="383400" cy="404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2621bd9c15_0_88"/>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14</a:t>
            </a:fld>
            <a:endParaRPr/>
          </a:p>
        </p:txBody>
      </p:sp>
      <p:sp>
        <p:nvSpPr>
          <p:cNvPr id="400" name="Google Shape;400;g12621bd9c15_0_88"/>
          <p:cNvSpPr txBox="1">
            <a:spLocks noGrp="1"/>
          </p:cNvSpPr>
          <p:nvPr>
            <p:ph type="title"/>
          </p:nvPr>
        </p:nvSpPr>
        <p:spPr>
          <a:xfrm>
            <a:off x="1859360" y="2097809"/>
            <a:ext cx="10000200" cy="2327400"/>
          </a:xfrm>
          <a:prstGeom prst="rect">
            <a:avLst/>
          </a:prstGeom>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r>
              <a:rPr lang="en-US"/>
              <a:t>Goals of the IDEAS Maker Program</a:t>
            </a:r>
            <a:endParaRPr/>
          </a:p>
          <a:p>
            <a:pPr marL="0" lvl="0" indent="0" algn="l" rtl="0">
              <a:spcBef>
                <a:spcPts val="0"/>
              </a:spcBef>
              <a:spcAft>
                <a:spcPts val="0"/>
              </a:spcAft>
              <a:buNone/>
            </a:pPr>
            <a:endParaRPr/>
          </a:p>
        </p:txBody>
      </p:sp>
      <p:sp>
        <p:nvSpPr>
          <p:cNvPr id="401" name="Google Shape;401;g12621bd9c15_0_88"/>
          <p:cNvSpPr txBox="1">
            <a:spLocks noGrp="1"/>
          </p:cNvSpPr>
          <p:nvPr>
            <p:ph type="body" idx="1"/>
          </p:nvPr>
        </p:nvSpPr>
        <p:spPr>
          <a:xfrm>
            <a:off x="1859359" y="4542454"/>
            <a:ext cx="10000200" cy="5256824"/>
          </a:xfrm>
          <a:prstGeom prst="rect">
            <a:avLst/>
          </a:prstGeom>
        </p:spPr>
        <p:txBody>
          <a:bodyPr spcFirstLastPara="1" wrap="square" lIns="0" tIns="0" rIns="0" bIns="0" anchor="t" anchorCtr="0">
            <a:spAutoFit/>
          </a:bodyPr>
          <a:lstStyle/>
          <a:p>
            <a:pPr marL="742950" lvl="0" indent="-742950" algn="l" rtl="0">
              <a:spcBef>
                <a:spcPts val="1000"/>
              </a:spcBef>
              <a:spcAft>
                <a:spcPts val="0"/>
              </a:spcAft>
              <a:buSzPts val="3600"/>
              <a:buFont typeface="+mj-lt"/>
              <a:buAutoNum type="arabicPeriod"/>
            </a:pPr>
            <a:r>
              <a:rPr lang="en-US" sz="3600" dirty="0"/>
              <a:t>Enable learners to engage with the Engineering Design Process (EDP)</a:t>
            </a:r>
            <a:endParaRPr sz="3600" dirty="0"/>
          </a:p>
          <a:p>
            <a:pPr marL="1200150" lvl="0" indent="-742950" algn="l" rtl="0">
              <a:spcBef>
                <a:spcPts val="1000"/>
              </a:spcBef>
              <a:spcAft>
                <a:spcPts val="0"/>
              </a:spcAft>
              <a:buClr>
                <a:schemeClr val="dk1"/>
              </a:buClr>
              <a:buSzPts val="1100"/>
              <a:buFont typeface="+mj-lt"/>
              <a:buAutoNum type="arabicPeriod"/>
            </a:pPr>
            <a:endParaRPr sz="3600" dirty="0"/>
          </a:p>
          <a:p>
            <a:pPr marL="742950" lvl="0" indent="-742950" algn="l" rtl="0">
              <a:spcBef>
                <a:spcPts val="1000"/>
              </a:spcBef>
              <a:spcAft>
                <a:spcPts val="0"/>
              </a:spcAft>
              <a:buSzPts val="3600"/>
              <a:buFont typeface="+mj-lt"/>
              <a:buAutoNum type="arabicPeriod"/>
            </a:pPr>
            <a:r>
              <a:rPr lang="en-US" sz="3600" dirty="0"/>
              <a:t>Allow learners to pursue their own interests</a:t>
            </a:r>
            <a:endParaRPr sz="3600" dirty="0"/>
          </a:p>
          <a:p>
            <a:pPr marL="742950" lvl="0" indent="-742950" algn="l" rtl="0">
              <a:spcBef>
                <a:spcPts val="1000"/>
              </a:spcBef>
              <a:spcAft>
                <a:spcPts val="0"/>
              </a:spcAft>
              <a:buClr>
                <a:schemeClr val="dk1"/>
              </a:buClr>
              <a:buSzPts val="1100"/>
              <a:buFont typeface="+mj-lt"/>
              <a:buAutoNum type="arabicPeriod"/>
            </a:pPr>
            <a:endParaRPr sz="3600" dirty="0"/>
          </a:p>
          <a:p>
            <a:pPr marL="742950" lvl="0" indent="-742950" algn="l" rtl="0">
              <a:spcBef>
                <a:spcPts val="1000"/>
              </a:spcBef>
              <a:spcAft>
                <a:spcPts val="0"/>
              </a:spcAft>
              <a:buSzPts val="3600"/>
              <a:buFont typeface="+mj-lt"/>
              <a:buAutoNum type="arabicPeriod"/>
            </a:pPr>
            <a:r>
              <a:rPr lang="en-US" sz="3600" dirty="0"/>
              <a:t>Support social engagement among makers in an inclusive setting</a:t>
            </a:r>
            <a:endParaRPr sz="3600" dirty="0"/>
          </a:p>
          <a:p>
            <a:pPr marL="0" lvl="0" indent="0" algn="l" rtl="0">
              <a:spcBef>
                <a:spcPts val="1000"/>
              </a:spcBef>
              <a:spcAft>
                <a:spcPts val="0"/>
              </a:spcAft>
              <a:buNone/>
            </a:pPr>
            <a:endParaRPr sz="3600" dirty="0"/>
          </a:p>
        </p:txBody>
      </p:sp>
      <p:grpSp>
        <p:nvGrpSpPr>
          <p:cNvPr id="402" name="Google Shape;402;g12621bd9c15_0_88"/>
          <p:cNvGrpSpPr/>
          <p:nvPr/>
        </p:nvGrpSpPr>
        <p:grpSpPr>
          <a:xfrm>
            <a:off x="12790236" y="3674652"/>
            <a:ext cx="11602804" cy="8106559"/>
            <a:chOff x="1979677" y="712184"/>
            <a:chExt cx="4990024" cy="3801078"/>
          </a:xfrm>
        </p:grpSpPr>
        <p:sp>
          <p:nvSpPr>
            <p:cNvPr id="403" name="Google Shape;403;g12621bd9c15_0_88"/>
            <p:cNvSpPr/>
            <p:nvPr/>
          </p:nvSpPr>
          <p:spPr>
            <a:xfrm>
              <a:off x="4804313" y="2583920"/>
              <a:ext cx="1755583" cy="1246848"/>
            </a:xfrm>
            <a:custGeom>
              <a:avLst/>
              <a:gdLst/>
              <a:ahLst/>
              <a:cxnLst/>
              <a:rect l="l" t="t" r="r" b="b"/>
              <a:pathLst>
                <a:path w="13469" h="9563" extrusionOk="0">
                  <a:moveTo>
                    <a:pt x="0" y="0"/>
                  </a:moveTo>
                  <a:lnTo>
                    <a:pt x="13468" y="0"/>
                  </a:lnTo>
                  <a:lnTo>
                    <a:pt x="13468" y="1813"/>
                  </a:lnTo>
                  <a:lnTo>
                    <a:pt x="13186" y="3032"/>
                  </a:lnTo>
                  <a:lnTo>
                    <a:pt x="12749" y="4594"/>
                  </a:lnTo>
                  <a:lnTo>
                    <a:pt x="11749" y="6781"/>
                  </a:lnTo>
                  <a:lnTo>
                    <a:pt x="11311" y="7500"/>
                  </a:lnTo>
                  <a:lnTo>
                    <a:pt x="10780" y="8187"/>
                  </a:lnTo>
                  <a:lnTo>
                    <a:pt x="10218" y="8625"/>
                  </a:lnTo>
                  <a:lnTo>
                    <a:pt x="9780" y="8906"/>
                  </a:lnTo>
                  <a:lnTo>
                    <a:pt x="6936" y="9562"/>
                  </a:lnTo>
                  <a:lnTo>
                    <a:pt x="6469" y="9562"/>
                  </a:lnTo>
                  <a:lnTo>
                    <a:pt x="0" y="0"/>
                  </a:lnTo>
                </a:path>
              </a:pathLst>
            </a:custGeom>
            <a:solidFill>
              <a:srgbClr val="C2E8F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grpSp>
          <p:nvGrpSpPr>
            <p:cNvPr id="404" name="Google Shape;404;g12621bd9c15_0_88"/>
            <p:cNvGrpSpPr/>
            <p:nvPr/>
          </p:nvGrpSpPr>
          <p:grpSpPr>
            <a:xfrm rot="-391270">
              <a:off x="4147787" y="779372"/>
              <a:ext cx="1198086" cy="261356"/>
              <a:chOff x="-6350" y="4695825"/>
              <a:chExt cx="10079041" cy="2198686"/>
            </a:xfrm>
          </p:grpSpPr>
          <p:sp>
            <p:nvSpPr>
              <p:cNvPr id="405" name="Google Shape;405;g12621bd9c15_0_88"/>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06" name="Google Shape;406;g12621bd9c15_0_88"/>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grpSp>
        <p:grpSp>
          <p:nvGrpSpPr>
            <p:cNvPr id="407" name="Google Shape;407;g12621bd9c15_0_88"/>
            <p:cNvGrpSpPr/>
            <p:nvPr/>
          </p:nvGrpSpPr>
          <p:grpSpPr>
            <a:xfrm rot="2738854">
              <a:off x="5559689" y="1452735"/>
              <a:ext cx="1198118" cy="261363"/>
              <a:chOff x="-6350" y="4695825"/>
              <a:chExt cx="10079041" cy="2198686"/>
            </a:xfrm>
          </p:grpSpPr>
          <p:sp>
            <p:nvSpPr>
              <p:cNvPr id="408" name="Google Shape;408;g12621bd9c15_0_88"/>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09" name="Google Shape;409;g12621bd9c15_0_88"/>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grpSp>
        <p:grpSp>
          <p:nvGrpSpPr>
            <p:cNvPr id="410" name="Google Shape;410;g12621bd9c15_0_88"/>
            <p:cNvGrpSpPr/>
            <p:nvPr/>
          </p:nvGrpSpPr>
          <p:grpSpPr>
            <a:xfrm rot="6155179">
              <a:off x="5797998" y="3013720"/>
              <a:ext cx="1197957" cy="261328"/>
              <a:chOff x="-6350" y="4695825"/>
              <a:chExt cx="10079041" cy="2198686"/>
            </a:xfrm>
          </p:grpSpPr>
          <p:sp>
            <p:nvSpPr>
              <p:cNvPr id="411" name="Google Shape;411;g12621bd9c15_0_88"/>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12" name="Google Shape;412;g12621bd9c15_0_88"/>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grpSp>
        <p:grpSp>
          <p:nvGrpSpPr>
            <p:cNvPr id="413" name="Google Shape;413;g12621bd9c15_0_88"/>
            <p:cNvGrpSpPr/>
            <p:nvPr/>
          </p:nvGrpSpPr>
          <p:grpSpPr>
            <a:xfrm rot="10256982">
              <a:off x="4312091" y="4159270"/>
              <a:ext cx="1198196" cy="261380"/>
              <a:chOff x="-6350" y="4695825"/>
              <a:chExt cx="10079041" cy="2198686"/>
            </a:xfrm>
          </p:grpSpPr>
          <p:sp>
            <p:nvSpPr>
              <p:cNvPr id="414" name="Google Shape;414;g12621bd9c15_0_88"/>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15" name="Google Shape;415;g12621bd9c15_0_88"/>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grpSp>
        <p:grpSp>
          <p:nvGrpSpPr>
            <p:cNvPr id="416" name="Google Shape;416;g12621bd9c15_0_88"/>
            <p:cNvGrpSpPr/>
            <p:nvPr/>
          </p:nvGrpSpPr>
          <p:grpSpPr>
            <a:xfrm rot="-4671486">
              <a:off x="2647027" y="1845187"/>
              <a:ext cx="1197984" cy="261333"/>
              <a:chOff x="-6350" y="4695825"/>
              <a:chExt cx="10079041" cy="2198686"/>
            </a:xfrm>
          </p:grpSpPr>
          <p:sp>
            <p:nvSpPr>
              <p:cNvPr id="417" name="Google Shape;417;g12621bd9c15_0_88"/>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18" name="Google Shape;418;g12621bd9c15_0_88"/>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333333"/>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grpSp>
        <p:sp>
          <p:nvSpPr>
            <p:cNvPr id="419" name="Google Shape;419;g12621bd9c15_0_88"/>
            <p:cNvSpPr/>
            <p:nvPr/>
          </p:nvSpPr>
          <p:spPr>
            <a:xfrm rot="-1153240">
              <a:off x="3031794" y="2996452"/>
              <a:ext cx="191684" cy="167729"/>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20" name="Google Shape;420;g12621bd9c15_0_88"/>
            <p:cNvSpPr/>
            <p:nvPr/>
          </p:nvSpPr>
          <p:spPr>
            <a:xfrm rot="5400000">
              <a:off x="2366896" y="2452315"/>
              <a:ext cx="191686" cy="167721"/>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21" name="Google Shape;421;g12621bd9c15_0_88"/>
            <p:cNvSpPr/>
            <p:nvPr/>
          </p:nvSpPr>
          <p:spPr>
            <a:xfrm rot="5400000">
              <a:off x="5928551" y="2519925"/>
              <a:ext cx="135662" cy="118708"/>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22" name="Google Shape;422;g12621bd9c15_0_88"/>
            <p:cNvSpPr/>
            <p:nvPr/>
          </p:nvSpPr>
          <p:spPr>
            <a:xfrm rot="-2035261">
              <a:off x="5011943" y="2950168"/>
              <a:ext cx="135663" cy="118709"/>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200" b="0" i="0" u="none" strike="noStrike" cap="none">
                <a:solidFill>
                  <a:srgbClr val="000000"/>
                </a:solidFill>
                <a:latin typeface="Arial"/>
                <a:ea typeface="Arial"/>
                <a:cs typeface="Arial"/>
                <a:sym typeface="Arial"/>
              </a:endParaRPr>
            </a:p>
          </p:txBody>
        </p:sp>
        <p:sp>
          <p:nvSpPr>
            <p:cNvPr id="423" name="Google Shape;423;g12621bd9c15_0_88"/>
            <p:cNvSpPr/>
            <p:nvPr/>
          </p:nvSpPr>
          <p:spPr>
            <a:xfrm rot="-1291356">
              <a:off x="3170198" y="3209393"/>
              <a:ext cx="45793" cy="109636"/>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24" name="Google Shape;424;g12621bd9c15_0_88"/>
            <p:cNvSpPr/>
            <p:nvPr/>
          </p:nvSpPr>
          <p:spPr>
            <a:xfrm rot="-1664463">
              <a:off x="3279067" y="3427089"/>
              <a:ext cx="45760" cy="109767"/>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25" name="Google Shape;425;g12621bd9c15_0_88"/>
            <p:cNvSpPr/>
            <p:nvPr/>
          </p:nvSpPr>
          <p:spPr>
            <a:xfrm rot="-2203159">
              <a:off x="3409736" y="3617621"/>
              <a:ext cx="45660" cy="10974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grpSp>
          <p:nvGrpSpPr>
            <p:cNvPr id="426" name="Google Shape;426;g12621bd9c15_0_88"/>
            <p:cNvGrpSpPr/>
            <p:nvPr/>
          </p:nvGrpSpPr>
          <p:grpSpPr>
            <a:xfrm>
              <a:off x="5261619" y="2577085"/>
              <a:ext cx="612044" cy="36600"/>
              <a:chOff x="5261619" y="2577085"/>
              <a:chExt cx="612044" cy="36600"/>
            </a:xfrm>
          </p:grpSpPr>
          <p:sp>
            <p:nvSpPr>
              <p:cNvPr id="427" name="Google Shape;427;g12621bd9c15_0_88"/>
              <p:cNvSpPr/>
              <p:nvPr/>
            </p:nvSpPr>
            <p:spPr>
              <a:xfrm>
                <a:off x="5261619"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28" name="Google Shape;428;g12621bd9c15_0_88"/>
              <p:cNvSpPr/>
              <p:nvPr/>
            </p:nvSpPr>
            <p:spPr>
              <a:xfrm>
                <a:off x="5396330"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29" name="Google Shape;429;g12621bd9c15_0_88"/>
              <p:cNvSpPr/>
              <p:nvPr/>
            </p:nvSpPr>
            <p:spPr>
              <a:xfrm>
                <a:off x="5531041"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0" name="Google Shape;430;g12621bd9c15_0_88"/>
              <p:cNvSpPr/>
              <p:nvPr/>
            </p:nvSpPr>
            <p:spPr>
              <a:xfrm>
                <a:off x="5665752"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1" name="Google Shape;431;g12621bd9c15_0_88"/>
              <p:cNvSpPr/>
              <p:nvPr/>
            </p:nvSpPr>
            <p:spPr>
              <a:xfrm>
                <a:off x="5800463"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grpSp>
        <p:grpSp>
          <p:nvGrpSpPr>
            <p:cNvPr id="432" name="Google Shape;432;g12621bd9c15_0_88"/>
            <p:cNvGrpSpPr/>
            <p:nvPr/>
          </p:nvGrpSpPr>
          <p:grpSpPr>
            <a:xfrm rot="3254432">
              <a:off x="5019773" y="3326497"/>
              <a:ext cx="612061" cy="36601"/>
              <a:chOff x="5261619" y="2577085"/>
              <a:chExt cx="612044" cy="36600"/>
            </a:xfrm>
          </p:grpSpPr>
          <p:sp>
            <p:nvSpPr>
              <p:cNvPr id="433" name="Google Shape;433;g12621bd9c15_0_88"/>
              <p:cNvSpPr/>
              <p:nvPr/>
            </p:nvSpPr>
            <p:spPr>
              <a:xfrm>
                <a:off x="5261619"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4" name="Google Shape;434;g12621bd9c15_0_88"/>
              <p:cNvSpPr/>
              <p:nvPr/>
            </p:nvSpPr>
            <p:spPr>
              <a:xfrm>
                <a:off x="5396330"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5" name="Google Shape;435;g12621bd9c15_0_88"/>
              <p:cNvSpPr/>
              <p:nvPr/>
            </p:nvSpPr>
            <p:spPr>
              <a:xfrm>
                <a:off x="5531041"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6" name="Google Shape;436;g12621bd9c15_0_88"/>
              <p:cNvSpPr/>
              <p:nvPr/>
            </p:nvSpPr>
            <p:spPr>
              <a:xfrm>
                <a:off x="5665752"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7" name="Google Shape;437;g12621bd9c15_0_88"/>
              <p:cNvSpPr/>
              <p:nvPr/>
            </p:nvSpPr>
            <p:spPr>
              <a:xfrm>
                <a:off x="5800463" y="2577085"/>
                <a:ext cx="73200" cy="36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grpSp>
        <p:sp>
          <p:nvSpPr>
            <p:cNvPr id="438" name="Google Shape;438;g12621bd9c15_0_88"/>
            <p:cNvSpPr/>
            <p:nvPr/>
          </p:nvSpPr>
          <p:spPr>
            <a:xfrm>
              <a:off x="1979719" y="2516391"/>
              <a:ext cx="457200" cy="456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39" name="Google Shape;439;g12621bd9c15_0_88"/>
            <p:cNvSpPr/>
            <p:nvPr/>
          </p:nvSpPr>
          <p:spPr>
            <a:xfrm>
              <a:off x="4400471" y="2112054"/>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0" name="Google Shape;440;g12621bd9c15_0_88"/>
            <p:cNvSpPr/>
            <p:nvPr/>
          </p:nvSpPr>
          <p:spPr>
            <a:xfrm>
              <a:off x="6095818" y="2141712"/>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1" name="Google Shape;441;g12621bd9c15_0_88"/>
            <p:cNvSpPr/>
            <p:nvPr/>
          </p:nvSpPr>
          <p:spPr>
            <a:xfrm>
              <a:off x="5364439" y="3583772"/>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2" name="Google Shape;442;g12621bd9c15_0_88"/>
            <p:cNvSpPr/>
            <p:nvPr/>
          </p:nvSpPr>
          <p:spPr>
            <a:xfrm>
              <a:off x="3504157" y="3583772"/>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3" name="Google Shape;443;g12621bd9c15_0_88"/>
            <p:cNvSpPr/>
            <p:nvPr/>
          </p:nvSpPr>
          <p:spPr>
            <a:xfrm>
              <a:off x="2652481" y="2112023"/>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4" name="Google Shape;444;g12621bd9c15_0_88"/>
            <p:cNvSpPr/>
            <p:nvPr/>
          </p:nvSpPr>
          <p:spPr>
            <a:xfrm>
              <a:off x="3499853" y="759167"/>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5" name="Google Shape;445;g12621bd9c15_0_88"/>
            <p:cNvSpPr/>
            <p:nvPr/>
          </p:nvSpPr>
          <p:spPr>
            <a:xfrm>
              <a:off x="5364439" y="752266"/>
              <a:ext cx="828600" cy="8286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200" b="0" i="0" u="none" strike="noStrike" cap="none">
                <a:solidFill>
                  <a:srgbClr val="C2E8F8"/>
                </a:solidFill>
                <a:latin typeface="Arial"/>
                <a:ea typeface="Arial"/>
                <a:cs typeface="Arial"/>
                <a:sym typeface="Arial"/>
              </a:endParaRPr>
            </a:p>
          </p:txBody>
        </p:sp>
        <p:sp>
          <p:nvSpPr>
            <p:cNvPr id="446" name="Google Shape;446;g12621bd9c15_0_88"/>
            <p:cNvSpPr txBox="1"/>
            <p:nvPr/>
          </p:nvSpPr>
          <p:spPr>
            <a:xfrm>
              <a:off x="3438714" y="1010007"/>
              <a:ext cx="963900" cy="4197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BRAINSTORM</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IDEAS</a:t>
              </a:r>
              <a:endParaRPr sz="3200" b="0" i="0" u="none" strike="noStrike" cap="none">
                <a:solidFill>
                  <a:srgbClr val="000000"/>
                </a:solidFill>
                <a:latin typeface="Arial"/>
                <a:ea typeface="Arial"/>
                <a:cs typeface="Arial"/>
                <a:sym typeface="Arial"/>
              </a:endParaRPr>
            </a:p>
          </p:txBody>
        </p:sp>
        <p:sp>
          <p:nvSpPr>
            <p:cNvPr id="447" name="Google Shape;447;g12621bd9c15_0_88"/>
            <p:cNvSpPr txBox="1"/>
            <p:nvPr/>
          </p:nvSpPr>
          <p:spPr>
            <a:xfrm>
              <a:off x="5361803" y="1010007"/>
              <a:ext cx="831300" cy="4197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MAKE A</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PLAN</a:t>
              </a:r>
              <a:endParaRPr sz="3200" b="0" i="0" u="none" strike="noStrike" cap="none">
                <a:solidFill>
                  <a:srgbClr val="000000"/>
                </a:solidFill>
                <a:latin typeface="Arial"/>
                <a:ea typeface="Arial"/>
                <a:cs typeface="Arial"/>
                <a:sym typeface="Arial"/>
              </a:endParaRPr>
            </a:p>
          </p:txBody>
        </p:sp>
        <p:sp>
          <p:nvSpPr>
            <p:cNvPr id="448" name="Google Shape;448;g12621bd9c15_0_88"/>
            <p:cNvSpPr txBox="1"/>
            <p:nvPr/>
          </p:nvSpPr>
          <p:spPr>
            <a:xfrm>
              <a:off x="5320405" y="3828346"/>
              <a:ext cx="921600" cy="4197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TEST YOUR</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PROTOTYPE</a:t>
              </a:r>
              <a:endParaRPr sz="3200" b="0" i="0" u="none" strike="noStrike" cap="none">
                <a:solidFill>
                  <a:srgbClr val="000000"/>
                </a:solidFill>
                <a:latin typeface="Arial"/>
                <a:ea typeface="Arial"/>
                <a:cs typeface="Arial"/>
                <a:sym typeface="Arial"/>
              </a:endParaRPr>
            </a:p>
          </p:txBody>
        </p:sp>
        <p:sp>
          <p:nvSpPr>
            <p:cNvPr id="449" name="Google Shape;449;g12621bd9c15_0_88"/>
            <p:cNvSpPr txBox="1"/>
            <p:nvPr/>
          </p:nvSpPr>
          <p:spPr>
            <a:xfrm>
              <a:off x="4345052" y="2364584"/>
              <a:ext cx="921600" cy="4197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PROTOTYPE</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FAILS</a:t>
              </a:r>
              <a:endParaRPr sz="3200" b="0" i="0" u="none" strike="noStrike" cap="none">
                <a:solidFill>
                  <a:srgbClr val="000000"/>
                </a:solidFill>
                <a:latin typeface="Arial"/>
                <a:ea typeface="Arial"/>
                <a:cs typeface="Arial"/>
                <a:sym typeface="Arial"/>
              </a:endParaRPr>
            </a:p>
          </p:txBody>
        </p:sp>
        <p:sp>
          <p:nvSpPr>
            <p:cNvPr id="450" name="Google Shape;450;g12621bd9c15_0_88"/>
            <p:cNvSpPr txBox="1"/>
            <p:nvPr/>
          </p:nvSpPr>
          <p:spPr>
            <a:xfrm>
              <a:off x="6048101" y="2364584"/>
              <a:ext cx="921600" cy="4197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MAKE YOUR</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PROTOTYPE</a:t>
              </a:r>
              <a:endParaRPr sz="3200" b="0" i="0" u="none" strike="noStrike" cap="none">
                <a:solidFill>
                  <a:srgbClr val="000000"/>
                </a:solidFill>
                <a:latin typeface="Arial"/>
                <a:ea typeface="Arial"/>
                <a:cs typeface="Arial"/>
                <a:sym typeface="Arial"/>
              </a:endParaRPr>
            </a:p>
          </p:txBody>
        </p:sp>
        <p:sp>
          <p:nvSpPr>
            <p:cNvPr id="451" name="Google Shape;451;g12621bd9c15_0_88"/>
            <p:cNvSpPr txBox="1"/>
            <p:nvPr/>
          </p:nvSpPr>
          <p:spPr>
            <a:xfrm>
              <a:off x="3460312" y="3737511"/>
              <a:ext cx="921600" cy="5871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IMPROVE</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OR</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FINALIZE</a:t>
              </a:r>
              <a:endParaRPr sz="3200" b="0" i="0" u="none" strike="noStrike" cap="none">
                <a:solidFill>
                  <a:srgbClr val="000000"/>
                </a:solidFill>
                <a:latin typeface="Arial"/>
                <a:ea typeface="Arial"/>
                <a:cs typeface="Arial"/>
                <a:sym typeface="Arial"/>
              </a:endParaRPr>
            </a:p>
          </p:txBody>
        </p:sp>
        <p:sp>
          <p:nvSpPr>
            <p:cNvPr id="452" name="Google Shape;452;g12621bd9c15_0_88"/>
            <p:cNvSpPr txBox="1"/>
            <p:nvPr/>
          </p:nvSpPr>
          <p:spPr>
            <a:xfrm>
              <a:off x="2607366" y="2255596"/>
              <a:ext cx="921600" cy="5871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IDENTIFY</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THE</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2400"/>
                <a:buFont typeface="Arial"/>
                <a:buNone/>
              </a:pPr>
              <a:r>
                <a:rPr lang="en-US" sz="1900" b="1" i="0" u="none" strike="noStrike" cap="none">
                  <a:solidFill>
                    <a:srgbClr val="FFFFFF"/>
                  </a:solidFill>
                  <a:latin typeface="Arial"/>
                  <a:ea typeface="Arial"/>
                  <a:cs typeface="Arial"/>
                  <a:sym typeface="Arial"/>
                </a:rPr>
                <a:t>PROBLEM</a:t>
              </a:r>
              <a:endParaRPr sz="3200" b="0" i="0" u="none" strike="noStrike" cap="none">
                <a:solidFill>
                  <a:srgbClr val="000000"/>
                </a:solidFill>
                <a:latin typeface="Arial"/>
                <a:ea typeface="Arial"/>
                <a:cs typeface="Arial"/>
                <a:sym typeface="Arial"/>
              </a:endParaRPr>
            </a:p>
          </p:txBody>
        </p:sp>
        <p:sp>
          <p:nvSpPr>
            <p:cNvPr id="453" name="Google Shape;453;g12621bd9c15_0_88"/>
            <p:cNvSpPr txBox="1"/>
            <p:nvPr/>
          </p:nvSpPr>
          <p:spPr>
            <a:xfrm>
              <a:off x="1979677" y="2368586"/>
              <a:ext cx="399300" cy="13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900" b="1" i="0" u="none" strike="noStrike" cap="none">
                  <a:solidFill>
                    <a:srgbClr val="004968"/>
                  </a:solidFill>
                  <a:latin typeface="Arial"/>
                  <a:ea typeface="Arial"/>
                  <a:cs typeface="Arial"/>
                  <a:sym typeface="Arial"/>
                </a:rPr>
                <a:t>START</a:t>
              </a:r>
              <a:endParaRPr sz="3200" b="0" i="0" u="none" strike="noStrike" cap="none">
                <a:solidFill>
                  <a:srgbClr val="000000"/>
                </a:solidFill>
                <a:latin typeface="Arial"/>
                <a:ea typeface="Arial"/>
                <a:cs typeface="Arial"/>
                <a:sym typeface="Arial"/>
              </a:endParaRPr>
            </a:p>
          </p:txBody>
        </p:sp>
        <p:sp>
          <p:nvSpPr>
            <p:cNvPr id="454" name="Google Shape;454;g12621bd9c15_0_88"/>
            <p:cNvSpPr txBox="1"/>
            <p:nvPr/>
          </p:nvSpPr>
          <p:spPr>
            <a:xfrm>
              <a:off x="5349598" y="3004792"/>
              <a:ext cx="921600" cy="2526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004968"/>
                  </a:solidFill>
                  <a:latin typeface="Arial"/>
                  <a:ea typeface="Arial"/>
                  <a:cs typeface="Arial"/>
                  <a:sym typeface="Arial"/>
                </a:rPr>
                <a:t>ITERATION</a:t>
              </a:r>
              <a:endParaRPr sz="3200" b="0" i="0" u="none" strike="noStrike" cap="none">
                <a:solidFill>
                  <a:srgbClr val="000000"/>
                </a:solidFill>
                <a:latin typeface="Arial"/>
                <a:ea typeface="Arial"/>
                <a:cs typeface="Arial"/>
                <a:sym typeface="Arial"/>
              </a:endParaRPr>
            </a:p>
          </p:txBody>
        </p:sp>
      </p:grpSp>
      <p:sp>
        <p:nvSpPr>
          <p:cNvPr id="455" name="Google Shape;455;g12621bd9c15_0_88"/>
          <p:cNvSpPr/>
          <p:nvPr/>
        </p:nvSpPr>
        <p:spPr>
          <a:xfrm>
            <a:off x="23790025" y="13183550"/>
            <a:ext cx="383400" cy="404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26"/>
          <p:cNvSpPr txBox="1">
            <a:spLocks noGrp="1"/>
          </p:cNvSpPr>
          <p:nvPr>
            <p:ph type="title"/>
          </p:nvPr>
        </p:nvSpPr>
        <p:spPr>
          <a:xfrm>
            <a:off x="1859360" y="2097810"/>
            <a:ext cx="10000000" cy="1661993"/>
          </a:xfrm>
          <a:prstGeom prst="rect">
            <a:avLst/>
          </a:prstGeom>
        </p:spPr>
        <p:txBody>
          <a:bodyPr spcFirstLastPara="1" wrap="square" lIns="0" tIns="0" rIns="0" bIns="0" anchor="t" anchorCtr="0">
            <a:spAutoFit/>
          </a:bodyPr>
          <a:lstStyle/>
          <a:p>
            <a:r>
              <a:rPr lang="en"/>
              <a:t>Research on Making in Nest Schools</a:t>
            </a:r>
            <a:endParaRPr/>
          </a:p>
        </p:txBody>
      </p:sp>
      <p:sp>
        <p:nvSpPr>
          <p:cNvPr id="168" name="Google Shape;168;p26"/>
          <p:cNvSpPr txBox="1">
            <a:spLocks noGrp="1"/>
          </p:cNvSpPr>
          <p:nvPr>
            <p:ph type="body" idx="1"/>
          </p:nvPr>
        </p:nvSpPr>
        <p:spPr>
          <a:xfrm>
            <a:off x="1859360" y="4229555"/>
            <a:ext cx="10000000" cy="8975727"/>
          </a:xfrm>
          <a:prstGeom prst="rect">
            <a:avLst/>
          </a:prstGeom>
        </p:spPr>
        <p:txBody>
          <a:bodyPr spcFirstLastPara="1" wrap="square" lIns="0" tIns="0" rIns="0" bIns="0" anchor="t" anchorCtr="0">
            <a:spAutoFit/>
          </a:bodyPr>
          <a:lstStyle/>
          <a:p>
            <a:pPr marL="474139" indent="-457206">
              <a:lnSpc>
                <a:spcPct val="100000"/>
              </a:lnSpc>
              <a:spcBef>
                <a:spcPts val="0"/>
              </a:spcBef>
              <a:buSzPts val="1300"/>
              <a:buChar char="●"/>
            </a:pPr>
            <a:r>
              <a:rPr lang="en" sz="3467" b="1"/>
              <a:t>All students</a:t>
            </a:r>
            <a:r>
              <a:rPr lang="en" sz="3467"/>
              <a:t> learned the engineering design process and demonstrated high level of interest in STEM careers by the end of the program (Martin et al., 2020).</a:t>
            </a:r>
            <a:endParaRPr sz="3467"/>
          </a:p>
          <a:p>
            <a:pPr marL="474139" indent="0">
              <a:lnSpc>
                <a:spcPct val="100000"/>
              </a:lnSpc>
              <a:spcBef>
                <a:spcPts val="1600"/>
              </a:spcBef>
            </a:pPr>
            <a:endParaRPr sz="3467"/>
          </a:p>
          <a:p>
            <a:pPr marL="474139" indent="-457206">
              <a:lnSpc>
                <a:spcPct val="100000"/>
              </a:lnSpc>
              <a:spcBef>
                <a:spcPts val="1600"/>
              </a:spcBef>
              <a:buSzPts val="1300"/>
              <a:buChar char="●"/>
            </a:pPr>
            <a:r>
              <a:rPr lang="en" sz="3467"/>
              <a:t>Autistic students socialized with peers </a:t>
            </a:r>
            <a:r>
              <a:rPr lang="en" sz="3467" b="1"/>
              <a:t>at the same rate</a:t>
            </a:r>
            <a:r>
              <a:rPr lang="en" sz="3467"/>
              <a:t> as non-autistic students, completed complex interest-based projects and demonstrated increased self-efficacy (Chen et al. 2021).</a:t>
            </a:r>
            <a:endParaRPr sz="3467"/>
          </a:p>
          <a:p>
            <a:pPr marL="474139" indent="0">
              <a:lnSpc>
                <a:spcPct val="100000"/>
              </a:lnSpc>
              <a:spcBef>
                <a:spcPts val="1600"/>
              </a:spcBef>
            </a:pPr>
            <a:endParaRPr sz="3467"/>
          </a:p>
          <a:p>
            <a:pPr marL="474139" indent="-457206">
              <a:lnSpc>
                <a:spcPct val="100000"/>
              </a:lnSpc>
              <a:spcBef>
                <a:spcPts val="1600"/>
              </a:spcBef>
              <a:buSzPts val="1300"/>
              <a:buFont typeface="Inter"/>
              <a:buChar char="●"/>
            </a:pPr>
            <a:r>
              <a:rPr lang="en" sz="3467">
                <a:solidFill>
                  <a:srgbClr val="000000"/>
                </a:solidFill>
              </a:rPr>
              <a:t>Teacher-facilitators saw </a:t>
            </a:r>
            <a:r>
              <a:rPr lang="en" sz="3467" b="1">
                <a:solidFill>
                  <a:srgbClr val="000000"/>
                </a:solidFill>
              </a:rPr>
              <a:t>what autistic students were capable of</a:t>
            </a:r>
            <a:r>
              <a:rPr lang="en" sz="3467">
                <a:solidFill>
                  <a:srgbClr val="000000"/>
                </a:solidFill>
              </a:rPr>
              <a:t> when not in formal classroom settings.</a:t>
            </a:r>
            <a:endParaRPr sz="3467">
              <a:solidFill>
                <a:srgbClr val="000000"/>
              </a:solidFill>
            </a:endParaRPr>
          </a:p>
          <a:p>
            <a:pPr marL="0" indent="0">
              <a:spcBef>
                <a:spcPts val="1600"/>
              </a:spcBef>
            </a:pPr>
            <a:endParaRPr sz="3467"/>
          </a:p>
        </p:txBody>
      </p:sp>
      <p:pic>
        <p:nvPicPr>
          <p:cNvPr id="169" name="Google Shape;169;p26"/>
          <p:cNvPicPr preferRelativeResize="0"/>
          <p:nvPr/>
        </p:nvPicPr>
        <p:blipFill>
          <a:blip r:embed="rId3">
            <a:alphaModFix/>
          </a:blip>
          <a:stretch>
            <a:fillRect/>
          </a:stretch>
        </p:blipFill>
        <p:spPr>
          <a:xfrm>
            <a:off x="14446949" y="2070101"/>
            <a:ext cx="8384400" cy="11179131"/>
          </a:xfrm>
          <a:prstGeom prst="rect">
            <a:avLst/>
          </a:prstGeom>
          <a:noFill/>
          <a:ln>
            <a:noFill/>
          </a:ln>
        </p:spPr>
      </p:pic>
      <p:sp>
        <p:nvSpPr>
          <p:cNvPr id="170" name="Google Shape;170;p26"/>
          <p:cNvSpPr/>
          <p:nvPr/>
        </p:nvSpPr>
        <p:spPr>
          <a:xfrm>
            <a:off x="23790024" y="13183549"/>
            <a:ext cx="383200" cy="40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endParaRPr sz="3733"/>
          </a:p>
        </p:txBody>
      </p:sp>
      <p:sp>
        <p:nvSpPr>
          <p:cNvPr id="7" name="Google Shape;662;g125458fdc58_0_471">
            <a:extLst>
              <a:ext uri="{FF2B5EF4-FFF2-40B4-BE49-F238E27FC236}">
                <a16:creationId xmlns:a16="http://schemas.microsoft.com/office/drawing/2014/main" id="{7C6B7643-DDB6-AB4D-8A73-A7A922E93081}"/>
              </a:ext>
            </a:extLst>
          </p:cNvPr>
          <p:cNvSpPr txBox="1">
            <a:spLocks/>
          </p:cNvSpPr>
          <p:nvPr/>
        </p:nvSpPr>
        <p:spPr>
          <a:xfrm>
            <a:off x="1" y="13108872"/>
            <a:ext cx="1288200" cy="2463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1pPr>
            <a:lvl2pPr marL="0" marR="0" lvl="1"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2pPr>
            <a:lvl3pPr marL="0" marR="0" lvl="2"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3pPr>
            <a:lvl4pPr marL="0" marR="0" lvl="3"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4pPr>
            <a:lvl5pPr marL="0" marR="0" lvl="4"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5pPr>
            <a:lvl6pPr marL="0" marR="0" lvl="5"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6pPr>
            <a:lvl7pPr marL="0" marR="0" lvl="6"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7pPr>
            <a:lvl8pPr marL="0" marR="0" lvl="7"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8pPr>
            <a:lvl9pPr marL="0" marR="0" lvl="8"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9pPr>
          </a:lstStyle>
          <a:p>
            <a:fld id="{00000000-1234-1234-1234-12341234123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125458fdc58_0_463"/>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16</a:t>
            </a:fld>
            <a:endParaRPr/>
          </a:p>
        </p:txBody>
      </p:sp>
      <p:sp>
        <p:nvSpPr>
          <p:cNvPr id="473" name="Google Shape;473;g125458fdc58_0_463"/>
          <p:cNvSpPr txBox="1">
            <a:spLocks noGrp="1"/>
          </p:cNvSpPr>
          <p:nvPr>
            <p:ph type="title"/>
          </p:nvPr>
        </p:nvSpPr>
        <p:spPr>
          <a:xfrm>
            <a:off x="1859360" y="2097809"/>
            <a:ext cx="10000200" cy="831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Making in Inclusion Settings</a:t>
            </a:r>
            <a:endParaRPr/>
          </a:p>
        </p:txBody>
      </p:sp>
      <p:sp>
        <p:nvSpPr>
          <p:cNvPr id="474" name="Google Shape;474;g125458fdc58_0_463"/>
          <p:cNvSpPr txBox="1">
            <a:spLocks noGrp="1"/>
          </p:cNvSpPr>
          <p:nvPr>
            <p:ph type="body" idx="1"/>
          </p:nvPr>
        </p:nvSpPr>
        <p:spPr>
          <a:xfrm>
            <a:off x="1859359" y="3756579"/>
            <a:ext cx="10000200" cy="8689558"/>
          </a:xfrm>
          <a:prstGeom prst="rect">
            <a:avLst/>
          </a:prstGeom>
        </p:spPr>
        <p:txBody>
          <a:bodyPr spcFirstLastPara="1" wrap="square" lIns="0" tIns="0" rIns="0" bIns="0" anchor="t" anchorCtr="0">
            <a:spAutoFit/>
          </a:bodyPr>
          <a:lstStyle/>
          <a:p>
            <a:pPr marL="698500" lvl="0" indent="-457200" algn="l" rtl="0">
              <a:lnSpc>
                <a:spcPct val="150000"/>
              </a:lnSpc>
              <a:spcBef>
                <a:spcPts val="0"/>
              </a:spcBef>
              <a:spcAft>
                <a:spcPts val="0"/>
              </a:spcAft>
              <a:buClr>
                <a:schemeClr val="dk1"/>
              </a:buClr>
              <a:buSzPts val="2800"/>
              <a:buFont typeface="Arial" panose="020B0604020202020204" pitchFamily="34" charset="0"/>
              <a:buChar char="•"/>
            </a:pPr>
            <a:r>
              <a:rPr lang="en-US" sz="3200" b="1" dirty="0">
                <a:highlight>
                  <a:srgbClr val="FFFFFF"/>
                </a:highlight>
              </a:rPr>
              <a:t>Making lends itself to universal design for learning (UDL).</a:t>
            </a:r>
            <a:r>
              <a:rPr lang="en-US" sz="3200" dirty="0">
                <a:highlight>
                  <a:srgbClr val="FFFFFF"/>
                </a:highlight>
              </a:rPr>
              <a:t> </a:t>
            </a:r>
            <a:endParaRPr sz="3200" dirty="0">
              <a:highlight>
                <a:srgbClr val="FFFFFF"/>
              </a:highlight>
            </a:endParaRPr>
          </a:p>
          <a:p>
            <a:pPr marL="698500" lvl="0" indent="-457200" algn="l" rtl="0">
              <a:lnSpc>
                <a:spcPct val="150000"/>
              </a:lnSpc>
              <a:spcBef>
                <a:spcPts val="2200"/>
              </a:spcBef>
              <a:spcAft>
                <a:spcPts val="0"/>
              </a:spcAft>
              <a:buClr>
                <a:schemeClr val="dk1"/>
              </a:buClr>
              <a:buSzPts val="2800"/>
              <a:buFont typeface="Arial" panose="020B0604020202020204" pitchFamily="34" charset="0"/>
              <a:buChar char="•"/>
            </a:pPr>
            <a:r>
              <a:rPr lang="en-US" sz="3200" dirty="0">
                <a:highlight>
                  <a:srgbClr val="FFFFFF"/>
                </a:highlight>
              </a:rPr>
              <a:t>Many of the characteristics of maker programming—it is hands-on, visual, kinesthetic, and allows participants to work at their own pace and express themselves in various ways—make it consistent with UDL principles. </a:t>
            </a:r>
            <a:endParaRPr sz="3200" dirty="0">
              <a:highlight>
                <a:srgbClr val="FFFFFF"/>
              </a:highlight>
            </a:endParaRPr>
          </a:p>
          <a:p>
            <a:pPr marL="698500" lvl="0" indent="-457200" algn="l" rtl="0">
              <a:lnSpc>
                <a:spcPct val="150000"/>
              </a:lnSpc>
              <a:spcBef>
                <a:spcPts val="2200"/>
              </a:spcBef>
              <a:spcAft>
                <a:spcPts val="0"/>
              </a:spcAft>
              <a:buClr>
                <a:schemeClr val="dk1"/>
              </a:buClr>
              <a:buSzPts val="2800"/>
              <a:buFont typeface="Arial" panose="020B0604020202020204" pitchFamily="34" charset="0"/>
              <a:buChar char="•"/>
            </a:pPr>
            <a:r>
              <a:rPr lang="en-US" sz="3200" dirty="0">
                <a:highlight>
                  <a:srgbClr val="FFFFFF"/>
                </a:highlight>
              </a:rPr>
              <a:t>The instructional supports we developed, such as checklists and visuals, could benefit everyone.</a:t>
            </a:r>
            <a:endParaRPr sz="3200" dirty="0"/>
          </a:p>
        </p:txBody>
      </p:sp>
      <p:pic>
        <p:nvPicPr>
          <p:cNvPr id="475" name="Google Shape;475;g125458fdc58_0_463"/>
          <p:cNvPicPr preferRelativeResize="0"/>
          <p:nvPr/>
        </p:nvPicPr>
        <p:blipFill rotWithShape="1">
          <a:blip r:embed="rId3">
            <a:alphaModFix/>
          </a:blip>
          <a:srcRect t="9517" b="7073"/>
          <a:stretch/>
        </p:blipFill>
        <p:spPr>
          <a:xfrm>
            <a:off x="15423425" y="3756575"/>
            <a:ext cx="6634326" cy="73782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7"/>
          <p:cNvSpPr txBox="1">
            <a:spLocks noGrp="1"/>
          </p:cNvSpPr>
          <p:nvPr>
            <p:ph type="title"/>
          </p:nvPr>
        </p:nvSpPr>
        <p:spPr>
          <a:xfrm>
            <a:off x="1859360" y="2097808"/>
            <a:ext cx="10000000" cy="830997"/>
          </a:xfrm>
          <a:prstGeom prst="rect">
            <a:avLst/>
          </a:prstGeom>
        </p:spPr>
        <p:txBody>
          <a:bodyPr spcFirstLastPara="1" wrap="square" lIns="0" tIns="0" rIns="0" bIns="0" anchor="t" anchorCtr="0">
            <a:spAutoFit/>
          </a:bodyPr>
          <a:lstStyle/>
          <a:p>
            <a:r>
              <a:rPr lang="en"/>
              <a:t>Stories of Student Growth</a:t>
            </a:r>
            <a:endParaRPr/>
          </a:p>
        </p:txBody>
      </p:sp>
      <p:sp>
        <p:nvSpPr>
          <p:cNvPr id="178" name="Google Shape;178;p27"/>
          <p:cNvSpPr txBox="1">
            <a:spLocks noGrp="1"/>
          </p:cNvSpPr>
          <p:nvPr>
            <p:ph type="body" idx="1"/>
          </p:nvPr>
        </p:nvSpPr>
        <p:spPr>
          <a:xfrm>
            <a:off x="1859360" y="3756579"/>
            <a:ext cx="10000000" cy="6031972"/>
          </a:xfrm>
          <a:prstGeom prst="rect">
            <a:avLst/>
          </a:prstGeom>
        </p:spPr>
        <p:txBody>
          <a:bodyPr spcFirstLastPara="1" wrap="square" lIns="0" tIns="0" rIns="0" bIns="0" anchor="t" anchorCtr="0">
            <a:spAutoFit/>
          </a:bodyPr>
          <a:lstStyle/>
          <a:p>
            <a:pPr marL="643475" indent="-474139">
              <a:lnSpc>
                <a:spcPct val="150000"/>
              </a:lnSpc>
              <a:spcBef>
                <a:spcPts val="0"/>
              </a:spcBef>
              <a:buSzPts val="1400"/>
              <a:buFont typeface="Inter"/>
              <a:buChar char="●"/>
            </a:pPr>
            <a:r>
              <a:rPr lang="en" sz="3733">
                <a:highlight>
                  <a:srgbClr val="FFFFFF"/>
                </a:highlight>
              </a:rPr>
              <a:t>Robert spent science class constantly asking questions related to his own interest in electronics</a:t>
            </a:r>
            <a:endParaRPr sz="3733">
              <a:highlight>
                <a:srgbClr val="FFFFFF"/>
              </a:highlight>
            </a:endParaRPr>
          </a:p>
          <a:p>
            <a:pPr marL="643475" indent="-474139">
              <a:lnSpc>
                <a:spcPct val="150000"/>
              </a:lnSpc>
              <a:spcBef>
                <a:spcPts val="0"/>
              </a:spcBef>
              <a:buSzPts val="1400"/>
              <a:buFont typeface="Inter"/>
              <a:buChar char="●"/>
            </a:pPr>
            <a:r>
              <a:rPr lang="en" sz="3733">
                <a:highlight>
                  <a:srgbClr val="FFFFFF"/>
                </a:highlight>
              </a:rPr>
              <a:t>Once in Maker Club he could “save up” questions and ask them during club time</a:t>
            </a:r>
            <a:endParaRPr sz="3733">
              <a:highlight>
                <a:srgbClr val="FFFFFF"/>
              </a:highlight>
            </a:endParaRPr>
          </a:p>
          <a:p>
            <a:pPr marL="643475" indent="-474139">
              <a:lnSpc>
                <a:spcPct val="150000"/>
              </a:lnSpc>
              <a:spcBef>
                <a:spcPts val="0"/>
              </a:spcBef>
              <a:buSzPts val="1400"/>
              <a:buFont typeface="Inter"/>
              <a:buChar char="●"/>
            </a:pPr>
            <a:r>
              <a:rPr lang="en" sz="3733">
                <a:highlight>
                  <a:srgbClr val="FFFFFF"/>
                </a:highlight>
              </a:rPr>
              <a:t>Created laptop computer as his final project.</a:t>
            </a:r>
            <a:endParaRPr sz="3733">
              <a:highlight>
                <a:srgbClr val="FFFFFF"/>
              </a:highlight>
            </a:endParaRPr>
          </a:p>
        </p:txBody>
      </p:sp>
      <p:pic>
        <p:nvPicPr>
          <p:cNvPr id="179" name="Google Shape;179;p27"/>
          <p:cNvPicPr preferRelativeResize="0"/>
          <p:nvPr/>
        </p:nvPicPr>
        <p:blipFill>
          <a:blip r:embed="rId3">
            <a:alphaModFix/>
          </a:blip>
          <a:stretch>
            <a:fillRect/>
          </a:stretch>
        </p:blipFill>
        <p:spPr>
          <a:xfrm>
            <a:off x="12815025" y="3104301"/>
            <a:ext cx="11596627" cy="7808875"/>
          </a:xfrm>
          <a:prstGeom prst="rect">
            <a:avLst/>
          </a:prstGeom>
          <a:noFill/>
          <a:ln>
            <a:noFill/>
          </a:ln>
        </p:spPr>
      </p:pic>
      <p:sp>
        <p:nvSpPr>
          <p:cNvPr id="180" name="Google Shape;180;p27"/>
          <p:cNvSpPr/>
          <p:nvPr/>
        </p:nvSpPr>
        <p:spPr>
          <a:xfrm>
            <a:off x="23790024" y="13183549"/>
            <a:ext cx="383200" cy="40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endParaRPr sz="3733"/>
          </a:p>
        </p:txBody>
      </p:sp>
      <p:sp>
        <p:nvSpPr>
          <p:cNvPr id="8" name="Google Shape;662;g125458fdc58_0_471">
            <a:extLst>
              <a:ext uri="{FF2B5EF4-FFF2-40B4-BE49-F238E27FC236}">
                <a16:creationId xmlns:a16="http://schemas.microsoft.com/office/drawing/2014/main" id="{22F82F17-DF8C-5C48-8E40-D2D2507D822A}"/>
              </a:ext>
            </a:extLst>
          </p:cNvPr>
          <p:cNvSpPr txBox="1">
            <a:spLocks/>
          </p:cNvSpPr>
          <p:nvPr/>
        </p:nvSpPr>
        <p:spPr>
          <a:xfrm>
            <a:off x="1" y="13108872"/>
            <a:ext cx="1288200" cy="2463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1pPr>
            <a:lvl2pPr marL="0" marR="0" lvl="1"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2pPr>
            <a:lvl3pPr marL="0" marR="0" lvl="2"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3pPr>
            <a:lvl4pPr marL="0" marR="0" lvl="3"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4pPr>
            <a:lvl5pPr marL="0" marR="0" lvl="4"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5pPr>
            <a:lvl6pPr marL="0" marR="0" lvl="5"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6pPr>
            <a:lvl7pPr marL="0" marR="0" lvl="6"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7pPr>
            <a:lvl8pPr marL="0" marR="0" lvl="7"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8pPr>
            <a:lvl9pPr marL="0" marR="0" lvl="8"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9pPr>
          </a:lstStyle>
          <a:p>
            <a:fld id="{00000000-1234-1234-1234-123412341234}"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28"/>
          <p:cNvSpPr txBox="1">
            <a:spLocks noGrp="1"/>
          </p:cNvSpPr>
          <p:nvPr>
            <p:ph type="title"/>
          </p:nvPr>
        </p:nvSpPr>
        <p:spPr>
          <a:xfrm>
            <a:off x="1859360" y="2097808"/>
            <a:ext cx="10000000" cy="830997"/>
          </a:xfrm>
          <a:prstGeom prst="rect">
            <a:avLst/>
          </a:prstGeom>
        </p:spPr>
        <p:txBody>
          <a:bodyPr spcFirstLastPara="1" wrap="square" lIns="0" tIns="0" rIns="0" bIns="0" anchor="t" anchorCtr="0">
            <a:spAutoFit/>
          </a:bodyPr>
          <a:lstStyle/>
          <a:p>
            <a:r>
              <a:rPr lang="en"/>
              <a:t>Stories of Student Growth</a:t>
            </a:r>
            <a:endParaRPr/>
          </a:p>
        </p:txBody>
      </p:sp>
      <p:sp>
        <p:nvSpPr>
          <p:cNvPr id="189" name="Google Shape;189;p28"/>
          <p:cNvSpPr txBox="1">
            <a:spLocks noGrp="1"/>
          </p:cNvSpPr>
          <p:nvPr>
            <p:ph type="body" idx="1"/>
          </p:nvPr>
        </p:nvSpPr>
        <p:spPr>
          <a:xfrm>
            <a:off x="1859360" y="3756579"/>
            <a:ext cx="10000000" cy="8566961"/>
          </a:xfrm>
          <a:prstGeom prst="rect">
            <a:avLst/>
          </a:prstGeom>
        </p:spPr>
        <p:txBody>
          <a:bodyPr spcFirstLastPara="1" wrap="square" lIns="0" tIns="0" rIns="0" bIns="0" anchor="t" anchorCtr="0">
            <a:spAutoFit/>
          </a:bodyPr>
          <a:lstStyle/>
          <a:p>
            <a:pPr marL="474139" indent="-474139">
              <a:lnSpc>
                <a:spcPct val="150000"/>
              </a:lnSpc>
              <a:spcBef>
                <a:spcPts val="0"/>
              </a:spcBef>
              <a:buSzPts val="1400"/>
              <a:buChar char="●"/>
            </a:pPr>
            <a:r>
              <a:rPr lang="en" sz="3733">
                <a:highlight>
                  <a:schemeClr val="lt1"/>
                </a:highlight>
              </a:rPr>
              <a:t>Cooper was socially disengaged </a:t>
            </a:r>
            <a:endParaRPr sz="3733">
              <a:highlight>
                <a:schemeClr val="lt1"/>
              </a:highlight>
            </a:endParaRPr>
          </a:p>
          <a:p>
            <a:pPr marL="474139" indent="-474139">
              <a:lnSpc>
                <a:spcPct val="150000"/>
              </a:lnSpc>
              <a:spcBef>
                <a:spcPts val="0"/>
              </a:spcBef>
              <a:buSzPts val="1400"/>
              <a:buChar char="●"/>
            </a:pPr>
            <a:r>
              <a:rPr lang="en" sz="3733">
                <a:highlight>
                  <a:schemeClr val="lt1"/>
                </a:highlight>
              </a:rPr>
              <a:t>Spent a lot of time scripting/repeating things to himself</a:t>
            </a:r>
            <a:endParaRPr sz="3733">
              <a:highlight>
                <a:schemeClr val="lt1"/>
              </a:highlight>
            </a:endParaRPr>
          </a:p>
          <a:p>
            <a:pPr marL="474139" indent="-474139">
              <a:lnSpc>
                <a:spcPct val="150000"/>
              </a:lnSpc>
              <a:spcBef>
                <a:spcPts val="0"/>
              </a:spcBef>
              <a:buSzPts val="1400"/>
              <a:buChar char="●"/>
            </a:pPr>
            <a:r>
              <a:rPr lang="en" sz="3733">
                <a:highlight>
                  <a:schemeClr val="lt1"/>
                </a:highlight>
              </a:rPr>
              <a:t>In class only did the bare minimum of work</a:t>
            </a:r>
            <a:endParaRPr sz="3733">
              <a:highlight>
                <a:schemeClr val="lt1"/>
              </a:highlight>
            </a:endParaRPr>
          </a:p>
          <a:p>
            <a:pPr marL="474139" indent="-474139">
              <a:lnSpc>
                <a:spcPct val="150000"/>
              </a:lnSpc>
              <a:spcBef>
                <a:spcPts val="0"/>
              </a:spcBef>
              <a:buSzPts val="1400"/>
              <a:buChar char="●"/>
            </a:pPr>
            <a:r>
              <a:rPr lang="en" sz="3733">
                <a:highlight>
                  <a:schemeClr val="lt1"/>
                </a:highlight>
              </a:rPr>
              <a:t>Extremely productive In Maker Club</a:t>
            </a:r>
            <a:endParaRPr sz="3733">
              <a:highlight>
                <a:schemeClr val="lt1"/>
              </a:highlight>
            </a:endParaRPr>
          </a:p>
          <a:p>
            <a:pPr marL="474139" indent="-474139">
              <a:lnSpc>
                <a:spcPct val="150000"/>
              </a:lnSpc>
              <a:spcBef>
                <a:spcPts val="0"/>
              </a:spcBef>
              <a:buSzPts val="1400"/>
              <a:buChar char="●"/>
            </a:pPr>
            <a:r>
              <a:rPr lang="en" sz="3733">
                <a:highlight>
                  <a:schemeClr val="lt1"/>
                </a:highlight>
              </a:rPr>
              <a:t>Talked with peers about the things he made</a:t>
            </a:r>
            <a:endParaRPr sz="267">
              <a:highlight>
                <a:srgbClr val="FFFFFF"/>
              </a:highlight>
            </a:endParaRPr>
          </a:p>
          <a:p>
            <a:pPr marL="0" indent="0">
              <a:spcBef>
                <a:spcPts val="5867"/>
              </a:spcBef>
            </a:pPr>
            <a:endParaRPr>
              <a:highlight>
                <a:srgbClr val="FFFFFF"/>
              </a:highlight>
            </a:endParaRPr>
          </a:p>
          <a:p>
            <a:pPr marL="0" indent="0">
              <a:spcBef>
                <a:spcPts val="1067"/>
              </a:spcBef>
            </a:pPr>
            <a:endParaRPr>
              <a:highlight>
                <a:srgbClr val="FFFFFF"/>
              </a:highlight>
            </a:endParaRPr>
          </a:p>
        </p:txBody>
      </p:sp>
      <p:pic>
        <p:nvPicPr>
          <p:cNvPr id="190" name="Google Shape;190;p28"/>
          <p:cNvPicPr preferRelativeResize="0"/>
          <p:nvPr/>
        </p:nvPicPr>
        <p:blipFill rotWithShape="1">
          <a:blip r:embed="rId3">
            <a:alphaModFix/>
          </a:blip>
          <a:srcRect b="11660"/>
          <a:stretch/>
        </p:blipFill>
        <p:spPr>
          <a:xfrm>
            <a:off x="13479542" y="3985177"/>
            <a:ext cx="10121189" cy="6705603"/>
          </a:xfrm>
          <a:prstGeom prst="rect">
            <a:avLst/>
          </a:prstGeom>
          <a:noFill/>
          <a:ln>
            <a:noFill/>
          </a:ln>
        </p:spPr>
      </p:pic>
      <p:sp>
        <p:nvSpPr>
          <p:cNvPr id="191" name="Google Shape;191;p28"/>
          <p:cNvSpPr/>
          <p:nvPr/>
        </p:nvSpPr>
        <p:spPr>
          <a:xfrm>
            <a:off x="23790024" y="13183549"/>
            <a:ext cx="383200" cy="40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endParaRPr sz="3733"/>
          </a:p>
        </p:txBody>
      </p:sp>
      <p:sp>
        <p:nvSpPr>
          <p:cNvPr id="8" name="Google Shape;662;g125458fdc58_0_471">
            <a:extLst>
              <a:ext uri="{FF2B5EF4-FFF2-40B4-BE49-F238E27FC236}">
                <a16:creationId xmlns:a16="http://schemas.microsoft.com/office/drawing/2014/main" id="{5060D591-99A9-0140-8D77-BBC9B0047CD9}"/>
              </a:ext>
            </a:extLst>
          </p:cNvPr>
          <p:cNvSpPr txBox="1">
            <a:spLocks/>
          </p:cNvSpPr>
          <p:nvPr/>
        </p:nvSpPr>
        <p:spPr>
          <a:xfrm>
            <a:off x="1" y="13131174"/>
            <a:ext cx="1288200" cy="2463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1pPr>
            <a:lvl2pPr marL="0" marR="0" lvl="1"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2pPr>
            <a:lvl3pPr marL="0" marR="0" lvl="2"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3pPr>
            <a:lvl4pPr marL="0" marR="0" lvl="3"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4pPr>
            <a:lvl5pPr marL="0" marR="0" lvl="4"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5pPr>
            <a:lvl6pPr marL="0" marR="0" lvl="5"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6pPr>
            <a:lvl7pPr marL="0" marR="0" lvl="6"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7pPr>
            <a:lvl8pPr marL="0" marR="0" lvl="7"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8pPr>
            <a:lvl9pPr marL="0" marR="0" lvl="8" indent="0" algn="ctr" rtl="0">
              <a:lnSpc>
                <a:spcPct val="100000"/>
              </a:lnSpc>
              <a:spcBef>
                <a:spcPts val="0"/>
              </a:spcBef>
              <a:spcAft>
                <a:spcPts val="0"/>
              </a:spcAft>
              <a:buClr>
                <a:schemeClr val="dk1"/>
              </a:buClr>
              <a:buSzPts val="1600"/>
              <a:buFont typeface="Inter"/>
              <a:buNone/>
              <a:defRPr sz="1600" b="0" i="0" u="none" strike="noStrike" cap="none">
                <a:solidFill>
                  <a:schemeClr val="dk1"/>
                </a:solidFill>
                <a:latin typeface="Inter"/>
                <a:ea typeface="Inter"/>
                <a:cs typeface="Inter"/>
                <a:sym typeface="Inter"/>
              </a:defRPr>
            </a:lvl9pPr>
          </a:lstStyle>
          <a:p>
            <a:fld id="{00000000-1234-1234-1234-123412341234}"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25458fdc58_0_495"/>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19</a:t>
            </a:fld>
            <a:endParaRPr/>
          </a:p>
        </p:txBody>
      </p:sp>
      <p:sp>
        <p:nvSpPr>
          <p:cNvPr id="500" name="Google Shape;500;g125458fdc58_0_495"/>
          <p:cNvSpPr txBox="1">
            <a:spLocks noGrp="1"/>
          </p:cNvSpPr>
          <p:nvPr>
            <p:ph type="title"/>
          </p:nvPr>
        </p:nvSpPr>
        <p:spPr>
          <a:xfrm>
            <a:off x="1859360" y="2097809"/>
            <a:ext cx="10000200" cy="831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Example Maker Activities</a:t>
            </a:r>
            <a:endParaRPr/>
          </a:p>
        </p:txBody>
      </p:sp>
      <p:sp>
        <p:nvSpPr>
          <p:cNvPr id="501" name="Google Shape;501;g125458fdc58_0_495"/>
          <p:cNvSpPr txBox="1">
            <a:spLocks noGrp="1"/>
          </p:cNvSpPr>
          <p:nvPr>
            <p:ph type="body" idx="1"/>
          </p:nvPr>
        </p:nvSpPr>
        <p:spPr>
          <a:xfrm>
            <a:off x="1859359" y="3756579"/>
            <a:ext cx="10000200" cy="7653377"/>
          </a:xfrm>
          <a:prstGeom prst="rect">
            <a:avLst/>
          </a:prstGeom>
        </p:spPr>
        <p:txBody>
          <a:bodyPr spcFirstLastPara="1" wrap="square" lIns="0" tIns="0" rIns="0" bIns="0" anchor="t" anchorCtr="0">
            <a:spAutoFit/>
          </a:bodyPr>
          <a:lstStyle/>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One piece of paper</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Journal making</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Introduction to 3D</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Motors</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Circuits</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LED greeting card</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3D modeling in </a:t>
            </a:r>
            <a:r>
              <a:rPr lang="en-US" sz="3600" dirty="0" err="1"/>
              <a:t>Tinkercad</a:t>
            </a:r>
            <a:endParaRPr sz="3600" dirty="0"/>
          </a:p>
          <a:p>
            <a:pPr marL="457200" lvl="0" indent="0" algn="l" rtl="0">
              <a:lnSpc>
                <a:spcPct val="115000"/>
              </a:lnSpc>
              <a:spcBef>
                <a:spcPts val="1000"/>
              </a:spcBef>
              <a:spcAft>
                <a:spcPts val="0"/>
              </a:spcAft>
              <a:buNone/>
            </a:pPr>
            <a:endParaRPr sz="3600" dirty="0"/>
          </a:p>
          <a:p>
            <a:pPr marL="0" lvl="0" indent="0" algn="l" rtl="0">
              <a:lnSpc>
                <a:spcPct val="115000"/>
              </a:lnSpc>
              <a:spcBef>
                <a:spcPts val="1000"/>
              </a:spcBef>
              <a:spcAft>
                <a:spcPts val="0"/>
              </a:spcAft>
              <a:buNone/>
            </a:pPr>
            <a:r>
              <a:rPr lang="en-US" sz="3600" dirty="0"/>
              <a:t>Coming soon…</a:t>
            </a:r>
            <a:endParaRPr sz="3600" dirty="0"/>
          </a:p>
          <a:p>
            <a:pPr marL="571500" lvl="0" indent="-571500" algn="l" rtl="0">
              <a:lnSpc>
                <a:spcPct val="115000"/>
              </a:lnSpc>
              <a:spcBef>
                <a:spcPts val="1000"/>
              </a:spcBef>
              <a:spcAft>
                <a:spcPts val="0"/>
              </a:spcAft>
              <a:buClr>
                <a:schemeClr val="dk1"/>
              </a:buClr>
              <a:buSzPts val="3600"/>
              <a:buFont typeface="Arial" panose="020B0604020202020204" pitchFamily="34" charset="0"/>
              <a:buChar char="•"/>
            </a:pPr>
            <a:r>
              <a:rPr lang="en-US" sz="3600" dirty="0"/>
              <a:t>World building</a:t>
            </a:r>
            <a:endParaRPr sz="3600" dirty="0"/>
          </a:p>
        </p:txBody>
      </p:sp>
      <p:pic>
        <p:nvPicPr>
          <p:cNvPr id="502" name="Google Shape;502;g125458fdc58_0_495"/>
          <p:cNvPicPr preferRelativeResize="0"/>
          <p:nvPr/>
        </p:nvPicPr>
        <p:blipFill rotWithShape="1">
          <a:blip r:embed="rId3">
            <a:alphaModFix/>
          </a:blip>
          <a:srcRect/>
          <a:stretch/>
        </p:blipFill>
        <p:spPr>
          <a:xfrm>
            <a:off x="13560559" y="2544275"/>
            <a:ext cx="6613381" cy="5294948"/>
          </a:xfrm>
          <a:prstGeom prst="rect">
            <a:avLst/>
          </a:prstGeom>
          <a:noFill/>
          <a:ln>
            <a:noFill/>
          </a:ln>
        </p:spPr>
      </p:pic>
      <p:pic>
        <p:nvPicPr>
          <p:cNvPr id="503" name="Google Shape;503;g125458fdc58_0_495"/>
          <p:cNvPicPr preferRelativeResize="0"/>
          <p:nvPr/>
        </p:nvPicPr>
        <p:blipFill rotWithShape="1">
          <a:blip r:embed="rId4">
            <a:alphaModFix/>
          </a:blip>
          <a:srcRect t="16533" r="10047" b="18703"/>
          <a:stretch/>
        </p:blipFill>
        <p:spPr>
          <a:xfrm>
            <a:off x="18930536" y="3721855"/>
            <a:ext cx="4630222" cy="5654955"/>
          </a:xfrm>
          <a:prstGeom prst="rect">
            <a:avLst/>
          </a:prstGeom>
          <a:noFill/>
          <a:ln>
            <a:noFill/>
          </a:ln>
        </p:spPr>
      </p:pic>
      <p:pic>
        <p:nvPicPr>
          <p:cNvPr id="504" name="Google Shape;504;g125458fdc58_0_495"/>
          <p:cNvPicPr preferRelativeResize="0"/>
          <p:nvPr/>
        </p:nvPicPr>
        <p:blipFill rotWithShape="1">
          <a:blip r:embed="rId5">
            <a:alphaModFix/>
          </a:blip>
          <a:srcRect r="13329" b="4434"/>
          <a:stretch/>
        </p:blipFill>
        <p:spPr>
          <a:xfrm>
            <a:off x="14563732" y="7839236"/>
            <a:ext cx="5439191" cy="4801862"/>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what a library can do _ Bibliotheca EN NA.mp4" descr="Imagine what a library can do _ Bibliotheca EN NA.mp4">
            <a:hlinkClick r:id="" action="ppaction://media"/>
            <a:extLst>
              <a:ext uri="{FF2B5EF4-FFF2-40B4-BE49-F238E27FC236}">
                <a16:creationId xmlns:a16="http://schemas.microsoft.com/office/drawing/2014/main" id="{32E80598-9DA0-C644-8D76-AC60170995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4384000" cy="13716000"/>
          </a:xfrm>
          <a:prstGeom prst="rect">
            <a:avLst/>
          </a:prstGeom>
        </p:spPr>
      </p:pic>
    </p:spTree>
    <p:extLst>
      <p:ext uri="{BB962C8B-B14F-4D97-AF65-F5344CB8AC3E}">
        <p14:creationId xmlns:p14="http://schemas.microsoft.com/office/powerpoint/2010/main" val="44334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08"/>
        <p:cNvGrpSpPr/>
        <p:nvPr/>
      </p:nvGrpSpPr>
      <p:grpSpPr>
        <a:xfrm>
          <a:off x="0" y="0"/>
          <a:ext cx="0" cy="0"/>
          <a:chOff x="0" y="0"/>
          <a:chExt cx="0" cy="0"/>
        </a:xfrm>
      </p:grpSpPr>
      <p:pic>
        <p:nvPicPr>
          <p:cNvPr id="509" name="Google Shape;509;g125458fdc58_0_1105"/>
          <p:cNvPicPr preferRelativeResize="0"/>
          <p:nvPr/>
        </p:nvPicPr>
        <p:blipFill rotWithShape="1">
          <a:blip r:embed="rId3">
            <a:alphaModFix/>
          </a:blip>
          <a:srcRect/>
          <a:stretch/>
        </p:blipFill>
        <p:spPr>
          <a:xfrm rot="-5400000">
            <a:off x="12726455" y="4586326"/>
            <a:ext cx="6057819" cy="4543336"/>
          </a:xfrm>
          <a:prstGeom prst="rect">
            <a:avLst/>
          </a:prstGeom>
          <a:noFill/>
          <a:ln>
            <a:noFill/>
          </a:ln>
          <a:effectLst>
            <a:outerShdw blurRad="50800" dist="38100" dir="2700000" algn="tl" rotWithShape="0">
              <a:srgbClr val="000000">
                <a:alpha val="40000"/>
              </a:srgbClr>
            </a:outerShdw>
          </a:effectLst>
        </p:spPr>
      </p:pic>
      <p:pic>
        <p:nvPicPr>
          <p:cNvPr id="510" name="Google Shape;510;g125458fdc58_0_1105"/>
          <p:cNvPicPr preferRelativeResize="0"/>
          <p:nvPr/>
        </p:nvPicPr>
        <p:blipFill rotWithShape="1">
          <a:blip r:embed="rId4">
            <a:alphaModFix/>
          </a:blip>
          <a:srcRect l="6703" t="6898" r="195"/>
          <a:stretch/>
        </p:blipFill>
        <p:spPr>
          <a:xfrm rot="-5400000">
            <a:off x="17832839" y="4586320"/>
            <a:ext cx="6057819" cy="4543350"/>
          </a:xfrm>
          <a:prstGeom prst="rect">
            <a:avLst/>
          </a:prstGeom>
          <a:noFill/>
          <a:ln>
            <a:noFill/>
          </a:ln>
          <a:effectLst>
            <a:outerShdw blurRad="50800" dist="38100" dir="2700000" algn="tl" rotWithShape="0">
              <a:srgbClr val="000000">
                <a:alpha val="40000"/>
              </a:srgbClr>
            </a:outerShdw>
          </a:effectLst>
        </p:spPr>
      </p:pic>
      <p:cxnSp>
        <p:nvCxnSpPr>
          <p:cNvPr id="511" name="Google Shape;511;g125458fdc58_0_1105"/>
          <p:cNvCxnSpPr/>
          <p:nvPr/>
        </p:nvCxnSpPr>
        <p:spPr>
          <a:xfrm>
            <a:off x="1149067" y="6871171"/>
            <a:ext cx="9845700" cy="0"/>
          </a:xfrm>
          <a:prstGeom prst="straightConnector1">
            <a:avLst/>
          </a:prstGeom>
          <a:noFill/>
          <a:ln w="12700" cap="flat" cmpd="sng">
            <a:solidFill>
              <a:schemeClr val="accent3"/>
            </a:solidFill>
            <a:prstDash val="dash"/>
            <a:round/>
            <a:headEnd type="none" w="sm" len="sm"/>
            <a:tailEnd type="none" w="sm" len="sm"/>
          </a:ln>
        </p:spPr>
      </p:cxnSp>
      <p:cxnSp>
        <p:nvCxnSpPr>
          <p:cNvPr id="512" name="Google Shape;512;g125458fdc58_0_1105"/>
          <p:cNvCxnSpPr/>
          <p:nvPr/>
        </p:nvCxnSpPr>
        <p:spPr>
          <a:xfrm>
            <a:off x="1149067" y="8044214"/>
            <a:ext cx="9845700" cy="0"/>
          </a:xfrm>
          <a:prstGeom prst="straightConnector1">
            <a:avLst/>
          </a:prstGeom>
          <a:noFill/>
          <a:ln w="12700" cap="flat" cmpd="sng">
            <a:solidFill>
              <a:schemeClr val="accent3"/>
            </a:solidFill>
            <a:prstDash val="dash"/>
            <a:round/>
            <a:headEnd type="none" w="sm" len="sm"/>
            <a:tailEnd type="none" w="sm" len="sm"/>
          </a:ln>
        </p:spPr>
      </p:cxnSp>
      <p:sp>
        <p:nvSpPr>
          <p:cNvPr id="513" name="Google Shape;513;g125458fdc58_0_1105"/>
          <p:cNvSpPr txBox="1">
            <a:spLocks noGrp="1"/>
          </p:cNvSpPr>
          <p:nvPr>
            <p:ph type="title"/>
          </p:nvPr>
        </p:nvSpPr>
        <p:spPr>
          <a:xfrm>
            <a:off x="1096352" y="5087693"/>
            <a:ext cx="11687100" cy="1770300"/>
          </a:xfrm>
          <a:prstGeom prst="rect">
            <a:avLst/>
          </a:prstGeom>
          <a:noFill/>
          <a:ln>
            <a:noFill/>
          </a:ln>
        </p:spPr>
        <p:txBody>
          <a:bodyPr spcFirstLastPara="1" wrap="square" lIns="0" tIns="243800" rIns="0" bIns="243800" anchor="ctr" anchorCtr="0">
            <a:noAutofit/>
          </a:bodyPr>
          <a:lstStyle/>
          <a:p>
            <a:pPr marL="0" lvl="0" indent="0" algn="l" rtl="0">
              <a:lnSpc>
                <a:spcPct val="100000"/>
              </a:lnSpc>
              <a:spcBef>
                <a:spcPts val="0"/>
              </a:spcBef>
              <a:spcAft>
                <a:spcPts val="0"/>
              </a:spcAft>
              <a:buClr>
                <a:schemeClr val="dk2"/>
              </a:buClr>
              <a:buSzPts val="8500"/>
              <a:buNone/>
            </a:pPr>
            <a:r>
              <a:rPr lang="en-US"/>
              <a:t>JOURNAL MAKING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25458fdc58_0_1113"/>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0"/>
              <a:buNone/>
            </a:pPr>
            <a:r>
              <a:rPr lang="en-US"/>
              <a:t>Journals</a:t>
            </a:r>
            <a:endParaRPr/>
          </a:p>
        </p:txBody>
      </p:sp>
      <p:sp>
        <p:nvSpPr>
          <p:cNvPr id="519" name="Google Shape;519;g125458fdc58_0_1113"/>
          <p:cNvSpPr txBox="1">
            <a:spLocks noGrp="1"/>
          </p:cNvSpPr>
          <p:nvPr>
            <p:ph type="body" idx="1"/>
          </p:nvPr>
        </p:nvSpPr>
        <p:spPr>
          <a:xfrm>
            <a:off x="3305400" y="4241667"/>
            <a:ext cx="8886300" cy="8257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4800"/>
              <a:buNone/>
            </a:pPr>
            <a:r>
              <a:rPr lang="en-US"/>
              <a:t>What is a journal? </a:t>
            </a:r>
          </a:p>
          <a:p>
            <a:pPr marL="0" lvl="0" indent="0" algn="l" rtl="0">
              <a:lnSpc>
                <a:spcPct val="150000"/>
              </a:lnSpc>
              <a:spcBef>
                <a:spcPts val="0"/>
              </a:spcBef>
              <a:spcAft>
                <a:spcPts val="0"/>
              </a:spcAft>
              <a:buSzPts val="4800"/>
              <a:buNone/>
            </a:pPr>
            <a:endParaRPr lang="en-US"/>
          </a:p>
          <a:p>
            <a:pPr marL="0" lvl="0" indent="0" algn="l" rtl="0">
              <a:lnSpc>
                <a:spcPct val="150000"/>
              </a:lnSpc>
              <a:spcBef>
                <a:spcPts val="0"/>
              </a:spcBef>
              <a:spcAft>
                <a:spcPts val="0"/>
              </a:spcAft>
              <a:buSzPts val="4800"/>
              <a:buNone/>
            </a:pPr>
            <a:r>
              <a:rPr lang="en-US"/>
              <a:t>Why do people use journals?</a:t>
            </a:r>
          </a:p>
          <a:p>
            <a:pPr marL="0" lvl="0" indent="0" algn="l" rtl="0">
              <a:lnSpc>
                <a:spcPct val="100000"/>
              </a:lnSpc>
              <a:spcBef>
                <a:spcPts val="0"/>
              </a:spcBef>
              <a:spcAft>
                <a:spcPts val="0"/>
              </a:spcAft>
              <a:buSzPts val="4800"/>
              <a:buNone/>
            </a:pPr>
            <a:endParaRPr lang="en-US"/>
          </a:p>
          <a:p>
            <a:pPr marL="0" lvl="0" indent="0" algn="ctr" rtl="0">
              <a:lnSpc>
                <a:spcPct val="100000"/>
              </a:lnSpc>
              <a:spcBef>
                <a:spcPts val="0"/>
              </a:spcBef>
              <a:spcAft>
                <a:spcPts val="0"/>
              </a:spcAft>
              <a:buSzPts val="4800"/>
              <a:buNone/>
            </a:pPr>
            <a:r>
              <a:rPr lang="en-US" b="1">
                <a:solidFill>
                  <a:schemeClr val="accent5"/>
                </a:solidFill>
              </a:rPr>
              <a:t>In Maker Club, we will use our journals to share and record our </a:t>
            </a:r>
            <a:r>
              <a:rPr lang="en-US" b="1">
                <a:solidFill>
                  <a:schemeClr val="accent5"/>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projects</a:t>
            </a:r>
            <a:r>
              <a:rPr lang="en-US" b="1">
                <a:solidFill>
                  <a:schemeClr val="accent5"/>
                </a:solidFill>
              </a:rPr>
              <a:t>. </a:t>
            </a:r>
          </a:p>
          <a:p>
            <a:pPr marL="0" lvl="0" indent="0" algn="l" rtl="0">
              <a:lnSpc>
                <a:spcPct val="100000"/>
              </a:lnSpc>
              <a:spcBef>
                <a:spcPts val="0"/>
              </a:spcBef>
              <a:spcAft>
                <a:spcPts val="0"/>
              </a:spcAft>
              <a:buSzPts val="4800"/>
              <a:buNone/>
            </a:pPr>
            <a:endParaRPr lang="en-US"/>
          </a:p>
        </p:txBody>
      </p:sp>
      <p:grpSp>
        <p:nvGrpSpPr>
          <p:cNvPr id="520" name="Google Shape;520;g125458fdc58_0_1113"/>
          <p:cNvGrpSpPr/>
          <p:nvPr/>
        </p:nvGrpSpPr>
        <p:grpSpPr>
          <a:xfrm>
            <a:off x="2146736" y="4221973"/>
            <a:ext cx="917777" cy="923134"/>
            <a:chOff x="805649" y="1456156"/>
            <a:chExt cx="386400" cy="388655"/>
          </a:xfrm>
        </p:grpSpPr>
        <p:sp>
          <p:nvSpPr>
            <p:cNvPr id="521" name="Google Shape;521;g125458fdc58_0_1113"/>
            <p:cNvSpPr/>
            <p:nvPr/>
          </p:nvSpPr>
          <p:spPr>
            <a:xfrm>
              <a:off x="815134" y="1473411"/>
              <a:ext cx="371400" cy="371400"/>
            </a:xfrm>
            <a:prstGeom prst="ellipse">
              <a:avLst/>
            </a:prstGeom>
            <a:solidFill>
              <a:schemeClr val="accent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22" name="Google Shape;522;g125458fdc58_0_1113"/>
            <p:cNvSpPr txBox="1"/>
            <p:nvPr/>
          </p:nvSpPr>
          <p:spPr>
            <a:xfrm>
              <a:off x="805649" y="1456156"/>
              <a:ext cx="386400" cy="33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Arial"/>
                  <a:ea typeface="Arial"/>
                  <a:cs typeface="Arial"/>
                  <a:sym typeface="Arial"/>
                </a:rPr>
                <a:t>?	</a:t>
              </a:r>
              <a:endParaRPr sz="3700" b="0" i="0" u="none" strike="noStrike" cap="none">
                <a:solidFill>
                  <a:srgbClr val="000000"/>
                </a:solidFill>
                <a:latin typeface="Arial"/>
                <a:ea typeface="Arial"/>
                <a:cs typeface="Arial"/>
                <a:sym typeface="Arial"/>
              </a:endParaRPr>
            </a:p>
          </p:txBody>
        </p:sp>
      </p:grpSp>
      <p:grpSp>
        <p:nvGrpSpPr>
          <p:cNvPr id="523" name="Google Shape;523;g125458fdc58_0_1113"/>
          <p:cNvGrpSpPr/>
          <p:nvPr/>
        </p:nvGrpSpPr>
        <p:grpSpPr>
          <a:xfrm>
            <a:off x="2146736" y="6396405"/>
            <a:ext cx="917777" cy="923134"/>
            <a:chOff x="805649" y="1456156"/>
            <a:chExt cx="386400" cy="388655"/>
          </a:xfrm>
        </p:grpSpPr>
        <p:sp>
          <p:nvSpPr>
            <p:cNvPr id="524" name="Google Shape;524;g125458fdc58_0_1113"/>
            <p:cNvSpPr/>
            <p:nvPr/>
          </p:nvSpPr>
          <p:spPr>
            <a:xfrm>
              <a:off x="815134" y="1473411"/>
              <a:ext cx="371400" cy="371400"/>
            </a:xfrm>
            <a:prstGeom prst="ellipse">
              <a:avLst/>
            </a:prstGeom>
            <a:solidFill>
              <a:schemeClr val="accent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25" name="Google Shape;525;g125458fdc58_0_1113"/>
            <p:cNvSpPr txBox="1"/>
            <p:nvPr/>
          </p:nvSpPr>
          <p:spPr>
            <a:xfrm>
              <a:off x="805649" y="1456156"/>
              <a:ext cx="386400" cy="33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Arial"/>
                  <a:ea typeface="Arial"/>
                  <a:cs typeface="Arial"/>
                  <a:sym typeface="Arial"/>
                </a:rPr>
                <a:t>?</a:t>
              </a:r>
              <a:endParaRPr sz="3700" b="0" i="0" u="none" strike="noStrike" cap="none">
                <a:solidFill>
                  <a:srgbClr val="000000"/>
                </a:solidFill>
                <a:latin typeface="Arial"/>
                <a:ea typeface="Arial"/>
                <a:cs typeface="Arial"/>
                <a:sym typeface="Arial"/>
              </a:endParaRPr>
            </a:p>
          </p:txBody>
        </p:sp>
      </p:grpSp>
      <p:pic>
        <p:nvPicPr>
          <p:cNvPr id="526" name="Google Shape;526;g125458fdc58_0_1113"/>
          <p:cNvPicPr preferRelativeResize="0"/>
          <p:nvPr/>
        </p:nvPicPr>
        <p:blipFill rotWithShape="1">
          <a:blip r:embed="rId3">
            <a:alphaModFix/>
          </a:blip>
          <a:srcRect/>
          <a:stretch/>
        </p:blipFill>
        <p:spPr>
          <a:xfrm rot="-5400000">
            <a:off x="12084233" y="3873098"/>
            <a:ext cx="5739469" cy="4304602"/>
          </a:xfrm>
          <a:prstGeom prst="rect">
            <a:avLst/>
          </a:prstGeom>
          <a:noFill/>
          <a:ln>
            <a:noFill/>
          </a:ln>
        </p:spPr>
      </p:pic>
      <p:pic>
        <p:nvPicPr>
          <p:cNvPr id="527" name="Google Shape;527;g125458fdc58_0_1113"/>
          <p:cNvPicPr preferRelativeResize="0"/>
          <p:nvPr/>
        </p:nvPicPr>
        <p:blipFill rotWithShape="1">
          <a:blip r:embed="rId4">
            <a:alphaModFix/>
          </a:blip>
          <a:srcRect l="10256" r="15261"/>
          <a:stretch/>
        </p:blipFill>
        <p:spPr>
          <a:xfrm rot="5400000">
            <a:off x="17795798" y="6864462"/>
            <a:ext cx="5614931" cy="56542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25458fdc58_0_1126"/>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0"/>
              <a:buNone/>
            </a:pPr>
            <a:r>
              <a:rPr lang="en-US"/>
              <a:t>Materials you need today</a:t>
            </a:r>
            <a:endParaRPr/>
          </a:p>
        </p:txBody>
      </p:sp>
      <p:sp>
        <p:nvSpPr>
          <p:cNvPr id="533" name="Google Shape;533;g125458fdc58_0_1126"/>
          <p:cNvSpPr txBox="1">
            <a:spLocks noGrp="1"/>
          </p:cNvSpPr>
          <p:nvPr>
            <p:ph type="body" idx="1"/>
          </p:nvPr>
        </p:nvSpPr>
        <p:spPr>
          <a:xfrm>
            <a:off x="2184400" y="4241664"/>
            <a:ext cx="20015100" cy="6528000"/>
          </a:xfrm>
          <a:prstGeom prst="rect">
            <a:avLst/>
          </a:prstGeom>
          <a:noFill/>
          <a:ln>
            <a:noFill/>
          </a:ln>
        </p:spPr>
        <p:txBody>
          <a:bodyPr spcFirstLastPara="1" wrap="square" lIns="0" tIns="0" rIns="0" bIns="0" anchor="t" anchorCtr="0">
            <a:noAutofit/>
          </a:bodyPr>
          <a:lstStyle/>
          <a:p>
            <a:pPr marL="1219200" lvl="0" indent="-914400" algn="l" rtl="0">
              <a:lnSpc>
                <a:spcPct val="100000"/>
              </a:lnSpc>
              <a:spcBef>
                <a:spcPts val="0"/>
              </a:spcBef>
              <a:spcAft>
                <a:spcPts val="0"/>
              </a:spcAft>
              <a:buClr>
                <a:schemeClr val="accent5"/>
              </a:buClr>
              <a:buSzPts val="4800"/>
              <a:buChar char="•"/>
            </a:pPr>
            <a:r>
              <a:rPr lang="en-US"/>
              <a:t>Cardstock or colored paper</a:t>
            </a:r>
            <a:endParaRPr/>
          </a:p>
          <a:p>
            <a:pPr marL="1219200" lvl="0" indent="-914400" algn="l" rtl="0">
              <a:lnSpc>
                <a:spcPct val="100000"/>
              </a:lnSpc>
              <a:spcBef>
                <a:spcPts val="0"/>
              </a:spcBef>
              <a:spcAft>
                <a:spcPts val="0"/>
              </a:spcAft>
              <a:buClr>
                <a:schemeClr val="accent5"/>
              </a:buClr>
              <a:buSzPts val="4800"/>
              <a:buChar char="•"/>
            </a:pPr>
            <a:r>
              <a:rPr lang="en-US"/>
              <a:t>5-10 sheets of plain paper</a:t>
            </a:r>
            <a:endParaRPr/>
          </a:p>
          <a:p>
            <a:pPr marL="1219200" lvl="0" indent="-914400" algn="l" rtl="0">
              <a:lnSpc>
                <a:spcPct val="100000"/>
              </a:lnSpc>
              <a:spcBef>
                <a:spcPts val="0"/>
              </a:spcBef>
              <a:spcAft>
                <a:spcPts val="0"/>
              </a:spcAft>
              <a:buClr>
                <a:schemeClr val="accent5"/>
              </a:buClr>
              <a:buSzPts val="4800"/>
              <a:buChar char="•"/>
            </a:pPr>
            <a:r>
              <a:rPr lang="en-US"/>
              <a:t>Something to make holes (optional)</a:t>
            </a:r>
            <a:endParaRPr/>
          </a:p>
          <a:p>
            <a:pPr marL="2438400" lvl="1" indent="-882650" algn="l" rtl="0">
              <a:lnSpc>
                <a:spcPct val="115000"/>
              </a:lnSpc>
              <a:spcBef>
                <a:spcPts val="0"/>
              </a:spcBef>
              <a:spcAft>
                <a:spcPts val="0"/>
              </a:spcAft>
              <a:buSzPts val="4300"/>
              <a:buFont typeface="Arial"/>
              <a:buChar char="○"/>
            </a:pPr>
            <a:r>
              <a:rPr lang="en-US" sz="4300">
                <a:latin typeface="Arial"/>
                <a:ea typeface="Arial"/>
                <a:cs typeface="Arial"/>
                <a:sym typeface="Arial"/>
              </a:rPr>
              <a:t>Hammer and 1 nail</a:t>
            </a:r>
            <a:endParaRPr sz="4300">
              <a:latin typeface="Arial"/>
              <a:ea typeface="Arial"/>
              <a:cs typeface="Arial"/>
              <a:sym typeface="Arial"/>
            </a:endParaRPr>
          </a:p>
          <a:p>
            <a:pPr marL="2438400" lvl="1" indent="-882650" algn="l" rtl="0">
              <a:lnSpc>
                <a:spcPct val="115000"/>
              </a:lnSpc>
              <a:spcBef>
                <a:spcPts val="0"/>
              </a:spcBef>
              <a:spcAft>
                <a:spcPts val="0"/>
              </a:spcAft>
              <a:buSzPts val="4300"/>
              <a:buFont typeface="Arial"/>
              <a:buChar char="○"/>
            </a:pPr>
            <a:r>
              <a:rPr lang="en-US" sz="4300">
                <a:latin typeface="Arial"/>
                <a:ea typeface="Arial"/>
                <a:cs typeface="Arial"/>
                <a:sym typeface="Arial"/>
              </a:rPr>
              <a:t>Hole puncher</a:t>
            </a:r>
            <a:endParaRPr sz="4300">
              <a:latin typeface="Arial"/>
              <a:ea typeface="Arial"/>
              <a:cs typeface="Arial"/>
              <a:sym typeface="Arial"/>
            </a:endParaRPr>
          </a:p>
          <a:p>
            <a:pPr marL="2438400" lvl="1" indent="-882650" algn="l" rtl="0">
              <a:lnSpc>
                <a:spcPct val="115000"/>
              </a:lnSpc>
              <a:spcBef>
                <a:spcPts val="0"/>
              </a:spcBef>
              <a:spcAft>
                <a:spcPts val="0"/>
              </a:spcAft>
              <a:buSzPts val="4300"/>
              <a:buFont typeface="Arial"/>
              <a:buChar char="○"/>
            </a:pPr>
            <a:r>
              <a:rPr lang="en-US" sz="4300">
                <a:latin typeface="Arial"/>
                <a:ea typeface="Arial"/>
                <a:cs typeface="Arial"/>
                <a:sym typeface="Arial"/>
              </a:rPr>
              <a:t>Scissors</a:t>
            </a:r>
            <a:endParaRPr sz="4300">
              <a:latin typeface="Arial"/>
              <a:ea typeface="Arial"/>
              <a:cs typeface="Arial"/>
              <a:sym typeface="Arial"/>
            </a:endParaRPr>
          </a:p>
          <a:p>
            <a:pPr marL="1219200" lvl="0" indent="-914400" algn="l" rtl="0">
              <a:lnSpc>
                <a:spcPct val="100000"/>
              </a:lnSpc>
              <a:spcBef>
                <a:spcPts val="0"/>
              </a:spcBef>
              <a:spcAft>
                <a:spcPts val="0"/>
              </a:spcAft>
              <a:buClr>
                <a:schemeClr val="accent5"/>
              </a:buClr>
              <a:buSzPts val="4800"/>
              <a:buChar char="•"/>
            </a:pPr>
            <a:r>
              <a:rPr lang="en-US"/>
              <a:t>String, thread, or yarn</a:t>
            </a:r>
            <a:endParaRPr/>
          </a:p>
          <a:p>
            <a:pPr marL="1219200" lvl="0" indent="-914400" algn="l" rtl="0">
              <a:lnSpc>
                <a:spcPct val="100000"/>
              </a:lnSpc>
              <a:spcBef>
                <a:spcPts val="0"/>
              </a:spcBef>
              <a:spcAft>
                <a:spcPts val="0"/>
              </a:spcAft>
              <a:buClr>
                <a:schemeClr val="accent5"/>
              </a:buClr>
              <a:buSzPts val="4800"/>
              <a:buChar char="•"/>
            </a:pPr>
            <a:r>
              <a:rPr lang="en-US"/>
              <a:t>Crayons, markers, stickers, glue, beads, buttons or other craft supplies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25458fdc58_0_1131"/>
          <p:cNvSpPr txBox="1">
            <a:spLocks noGrp="1"/>
          </p:cNvSpPr>
          <p:nvPr>
            <p:ph type="title"/>
          </p:nvPr>
        </p:nvSpPr>
        <p:spPr>
          <a:xfrm>
            <a:off x="2184400" y="1499029"/>
            <a:ext cx="20015100" cy="1254300"/>
          </a:xfrm>
          <a:prstGeom prst="rect">
            <a:avLst/>
          </a:prstGeom>
          <a:noFill/>
          <a:ln>
            <a:noFill/>
          </a:ln>
        </p:spPr>
        <p:txBody>
          <a:bodyPr spcFirstLastPara="1" wrap="square" lIns="0" tIns="0" rIns="0" bIns="243800" anchor="t" anchorCtr="0">
            <a:noAutofit/>
          </a:bodyPr>
          <a:lstStyle/>
          <a:p>
            <a:pPr marL="0" lvl="0" indent="0" algn="l" rtl="0">
              <a:lnSpc>
                <a:spcPct val="100000"/>
              </a:lnSpc>
              <a:spcBef>
                <a:spcPts val="0"/>
              </a:spcBef>
              <a:spcAft>
                <a:spcPts val="0"/>
              </a:spcAft>
              <a:buSzPts val="8000"/>
              <a:buNone/>
            </a:pPr>
            <a:r>
              <a:rPr lang="en-US"/>
              <a:t>How can we make a journal?</a:t>
            </a:r>
            <a:endParaRPr/>
          </a:p>
        </p:txBody>
      </p:sp>
      <p:grpSp>
        <p:nvGrpSpPr>
          <p:cNvPr id="539" name="Google Shape;539;g125458fdc58_0_1131"/>
          <p:cNvGrpSpPr/>
          <p:nvPr/>
        </p:nvGrpSpPr>
        <p:grpSpPr>
          <a:xfrm>
            <a:off x="12192081" y="4020528"/>
            <a:ext cx="9897155" cy="7531884"/>
            <a:chOff x="2444287" y="1636084"/>
            <a:chExt cx="3711387" cy="2827814"/>
          </a:xfrm>
        </p:grpSpPr>
        <p:sp>
          <p:nvSpPr>
            <p:cNvPr id="540" name="Google Shape;540;g125458fdc58_0_1131"/>
            <p:cNvSpPr/>
            <p:nvPr/>
          </p:nvSpPr>
          <p:spPr>
            <a:xfrm>
              <a:off x="4545107" y="3028958"/>
              <a:ext cx="1305719" cy="927324"/>
            </a:xfrm>
            <a:custGeom>
              <a:avLst/>
              <a:gdLst/>
              <a:ahLst/>
              <a:cxnLst/>
              <a:rect l="l" t="t" r="r" b="b"/>
              <a:pathLst>
                <a:path w="13469" h="9563" extrusionOk="0">
                  <a:moveTo>
                    <a:pt x="0" y="0"/>
                  </a:moveTo>
                  <a:lnTo>
                    <a:pt x="13468" y="0"/>
                  </a:lnTo>
                  <a:lnTo>
                    <a:pt x="13468" y="1813"/>
                  </a:lnTo>
                  <a:lnTo>
                    <a:pt x="13186" y="3032"/>
                  </a:lnTo>
                  <a:lnTo>
                    <a:pt x="12749" y="4594"/>
                  </a:lnTo>
                  <a:lnTo>
                    <a:pt x="11749" y="6781"/>
                  </a:lnTo>
                  <a:lnTo>
                    <a:pt x="11311" y="7500"/>
                  </a:lnTo>
                  <a:lnTo>
                    <a:pt x="10780" y="8187"/>
                  </a:lnTo>
                  <a:lnTo>
                    <a:pt x="10218" y="8625"/>
                  </a:lnTo>
                  <a:lnTo>
                    <a:pt x="9780" y="8906"/>
                  </a:lnTo>
                  <a:lnTo>
                    <a:pt x="6936" y="9562"/>
                  </a:lnTo>
                  <a:lnTo>
                    <a:pt x="6469" y="9562"/>
                  </a:lnTo>
                  <a:lnTo>
                    <a:pt x="0" y="0"/>
                  </a:lnTo>
                </a:path>
              </a:pathLst>
            </a:custGeom>
            <a:solidFill>
              <a:srgbClr val="C2E8F8"/>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nvGrpSpPr>
            <p:cNvPr id="541" name="Google Shape;541;g125458fdc58_0_1131"/>
            <p:cNvGrpSpPr/>
            <p:nvPr/>
          </p:nvGrpSpPr>
          <p:grpSpPr>
            <a:xfrm rot="-393728">
              <a:off x="4057126" y="1686347"/>
              <a:ext cx="890776" cy="194318"/>
              <a:chOff x="-6350" y="4695825"/>
              <a:chExt cx="10079041" cy="2198686"/>
            </a:xfrm>
          </p:grpSpPr>
          <p:sp>
            <p:nvSpPr>
              <p:cNvPr id="542" name="Google Shape;542;g125458fdc58_0_1131"/>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43" name="Google Shape;543;g125458fdc58_0_1131"/>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grpSp>
          <p:nvGrpSpPr>
            <p:cNvPr id="544" name="Google Shape;544;g125458fdc58_0_1131"/>
            <p:cNvGrpSpPr/>
            <p:nvPr/>
          </p:nvGrpSpPr>
          <p:grpSpPr>
            <a:xfrm rot="2738501">
              <a:off x="5107086" y="2187532"/>
              <a:ext cx="890926" cy="194350"/>
              <a:chOff x="-6350" y="4695825"/>
              <a:chExt cx="10079041" cy="2198686"/>
            </a:xfrm>
          </p:grpSpPr>
          <p:sp>
            <p:nvSpPr>
              <p:cNvPr id="545" name="Google Shape;545;g125458fdc58_0_1131"/>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46" name="Google Shape;546;g125458fdc58_0_1131"/>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grpSp>
          <p:nvGrpSpPr>
            <p:cNvPr id="547" name="Google Shape;547;g125458fdc58_0_1131"/>
            <p:cNvGrpSpPr/>
            <p:nvPr/>
          </p:nvGrpSpPr>
          <p:grpSpPr>
            <a:xfrm rot="6152572">
              <a:off x="5284279" y="3349101"/>
              <a:ext cx="891088" cy="194386"/>
              <a:chOff x="-6350" y="4695825"/>
              <a:chExt cx="10079041" cy="2198686"/>
            </a:xfrm>
          </p:grpSpPr>
          <p:sp>
            <p:nvSpPr>
              <p:cNvPr id="548" name="Google Shape;548;g125458fdc58_0_1131"/>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49" name="Google Shape;549;g125458fdc58_0_1131"/>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grpSp>
          <p:nvGrpSpPr>
            <p:cNvPr id="550" name="Google Shape;550;g125458fdc58_0_1131"/>
            <p:cNvGrpSpPr/>
            <p:nvPr/>
          </p:nvGrpSpPr>
          <p:grpSpPr>
            <a:xfrm rot="10257195">
              <a:off x="4179233" y="4200695"/>
              <a:ext cx="890984" cy="194363"/>
              <a:chOff x="-6350" y="4695825"/>
              <a:chExt cx="10079041" cy="2198686"/>
            </a:xfrm>
          </p:grpSpPr>
          <p:sp>
            <p:nvSpPr>
              <p:cNvPr id="551" name="Google Shape;551;g125458fdc58_0_1131"/>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52" name="Google Shape;552;g125458fdc58_0_1131"/>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grpSp>
          <p:nvGrpSpPr>
            <p:cNvPr id="553" name="Google Shape;553;g125458fdc58_0_1131"/>
            <p:cNvGrpSpPr/>
            <p:nvPr/>
          </p:nvGrpSpPr>
          <p:grpSpPr>
            <a:xfrm rot="-4671055">
              <a:off x="2940632" y="2479705"/>
              <a:ext cx="890780" cy="194319"/>
              <a:chOff x="-6350" y="4695825"/>
              <a:chExt cx="10079041" cy="2198686"/>
            </a:xfrm>
          </p:grpSpPr>
          <p:sp>
            <p:nvSpPr>
              <p:cNvPr id="554" name="Google Shape;554;g125458fdc58_0_1131"/>
              <p:cNvSpPr/>
              <p:nvPr/>
            </p:nvSpPr>
            <p:spPr>
              <a:xfrm>
                <a:off x="-6350" y="4695825"/>
                <a:ext cx="9223352" cy="1825631"/>
              </a:xfrm>
              <a:custGeom>
                <a:avLst/>
                <a:gdLst/>
                <a:ahLst/>
                <a:cxnLst/>
                <a:rect l="l" t="t" r="r" b="b"/>
                <a:pathLst>
                  <a:path w="25619" h="5070" extrusionOk="0">
                    <a:moveTo>
                      <a:pt x="24919" y="5069"/>
                    </a:moveTo>
                    <a:lnTo>
                      <a:pt x="24919" y="5069"/>
                    </a:lnTo>
                    <a:cubicBezTo>
                      <a:pt x="21642" y="3304"/>
                      <a:pt x="18115" y="2269"/>
                      <a:pt x="14419" y="1933"/>
                    </a:cubicBezTo>
                    <a:cubicBezTo>
                      <a:pt x="9688" y="1513"/>
                      <a:pt x="4928" y="2352"/>
                      <a:pt x="644" y="4368"/>
                    </a:cubicBezTo>
                    <a:cubicBezTo>
                      <a:pt x="0" y="3024"/>
                      <a:pt x="0" y="3024"/>
                      <a:pt x="0" y="3024"/>
                    </a:cubicBezTo>
                    <a:cubicBezTo>
                      <a:pt x="4536" y="896"/>
                      <a:pt x="9547" y="0"/>
                      <a:pt x="14559" y="448"/>
                    </a:cubicBezTo>
                    <a:cubicBezTo>
                      <a:pt x="18451" y="784"/>
                      <a:pt x="22174" y="1904"/>
                      <a:pt x="25618" y="3752"/>
                    </a:cubicBezTo>
                    <a:lnTo>
                      <a:pt x="24919" y="5069"/>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55" name="Google Shape;555;g125458fdc58_0_1131"/>
              <p:cNvSpPr/>
              <p:nvPr/>
            </p:nvSpPr>
            <p:spPr>
              <a:xfrm>
                <a:off x="8459788" y="5483225"/>
                <a:ext cx="1612902" cy="1411286"/>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sp>
          <p:nvSpPr>
            <p:cNvPr id="556" name="Google Shape;556;g125458fdc58_0_1131"/>
            <p:cNvSpPr/>
            <p:nvPr/>
          </p:nvSpPr>
          <p:spPr>
            <a:xfrm rot="-1153081">
              <a:off x="3226796" y="3335782"/>
              <a:ext cx="142565" cy="124739"/>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57" name="Google Shape;557;g125458fdc58_0_1131"/>
            <p:cNvSpPr/>
            <p:nvPr/>
          </p:nvSpPr>
          <p:spPr>
            <a:xfrm rot="5400000">
              <a:off x="2732281" y="2931074"/>
              <a:ext cx="142563" cy="124747"/>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58" name="Google Shape;558;g125458fdc58_0_1131"/>
            <p:cNvSpPr/>
            <p:nvPr/>
          </p:nvSpPr>
          <p:spPr>
            <a:xfrm rot="5400000">
              <a:off x="5381256" y="2981362"/>
              <a:ext cx="100901" cy="88291"/>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59" name="Google Shape;559;g125458fdc58_0_1131"/>
            <p:cNvSpPr/>
            <p:nvPr/>
          </p:nvSpPr>
          <p:spPr>
            <a:xfrm rot="-2035166">
              <a:off x="4699532" y="3301356"/>
              <a:ext cx="100898" cy="88289"/>
            </a:xfrm>
            <a:custGeom>
              <a:avLst/>
              <a:gdLst/>
              <a:ahLst/>
              <a:cxnLst/>
              <a:rect l="l" t="t" r="r" b="b"/>
              <a:pathLst>
                <a:path w="4481" h="3921" extrusionOk="0">
                  <a:moveTo>
                    <a:pt x="2324" y="0"/>
                  </a:moveTo>
                  <a:lnTo>
                    <a:pt x="4480" y="3920"/>
                  </a:lnTo>
                  <a:lnTo>
                    <a:pt x="0" y="3836"/>
                  </a:lnTo>
                  <a:lnTo>
                    <a:pt x="2324" y="0"/>
                  </a:lnTo>
                </a:path>
              </a:pathLst>
            </a:custGeom>
            <a:solidFill>
              <a:srgbClr val="4C4C4C"/>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sp>
          <p:nvSpPr>
            <p:cNvPr id="560" name="Google Shape;560;g125458fdc58_0_1131"/>
            <p:cNvSpPr/>
            <p:nvPr/>
          </p:nvSpPr>
          <p:spPr>
            <a:xfrm rot="-1279768">
              <a:off x="3329816" y="3494233"/>
              <a:ext cx="33816" cy="81614"/>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61" name="Google Shape;561;g125458fdc58_0_1131"/>
            <p:cNvSpPr/>
            <p:nvPr/>
          </p:nvSpPr>
          <p:spPr>
            <a:xfrm rot="-1675415">
              <a:off x="3410622" y="3656066"/>
              <a:ext cx="33953" cy="81585"/>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62" name="Google Shape;562;g125458fdc58_0_1131"/>
            <p:cNvSpPr/>
            <p:nvPr/>
          </p:nvSpPr>
          <p:spPr>
            <a:xfrm rot="-2206141">
              <a:off x="3507889" y="3797715"/>
              <a:ext cx="34080" cy="8166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grpSp>
          <p:nvGrpSpPr>
            <p:cNvPr id="563" name="Google Shape;563;g125458fdc58_0_1131"/>
            <p:cNvGrpSpPr/>
            <p:nvPr/>
          </p:nvGrpSpPr>
          <p:grpSpPr>
            <a:xfrm>
              <a:off x="4884974" y="3023773"/>
              <a:ext cx="455177" cy="27219"/>
              <a:chOff x="5261619" y="2577085"/>
              <a:chExt cx="612044" cy="36600"/>
            </a:xfrm>
          </p:grpSpPr>
          <p:sp>
            <p:nvSpPr>
              <p:cNvPr id="564" name="Google Shape;564;g125458fdc58_0_1131"/>
              <p:cNvSpPr/>
              <p:nvPr/>
            </p:nvSpPr>
            <p:spPr>
              <a:xfrm>
                <a:off x="5261619"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65" name="Google Shape;565;g125458fdc58_0_1131"/>
              <p:cNvSpPr/>
              <p:nvPr/>
            </p:nvSpPr>
            <p:spPr>
              <a:xfrm>
                <a:off x="5396330"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66" name="Google Shape;566;g125458fdc58_0_1131"/>
              <p:cNvSpPr/>
              <p:nvPr/>
            </p:nvSpPr>
            <p:spPr>
              <a:xfrm>
                <a:off x="5531041"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67" name="Google Shape;567;g125458fdc58_0_1131"/>
              <p:cNvSpPr/>
              <p:nvPr/>
            </p:nvSpPr>
            <p:spPr>
              <a:xfrm>
                <a:off x="5665752"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68" name="Google Shape;568;g125458fdc58_0_1131"/>
              <p:cNvSpPr/>
              <p:nvPr/>
            </p:nvSpPr>
            <p:spPr>
              <a:xfrm>
                <a:off x="5800463"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grpSp>
        <p:grpSp>
          <p:nvGrpSpPr>
            <p:cNvPr id="569" name="Google Shape;569;g125458fdc58_0_1131"/>
            <p:cNvGrpSpPr/>
            <p:nvPr/>
          </p:nvGrpSpPr>
          <p:grpSpPr>
            <a:xfrm rot="3254467">
              <a:off x="4705232" y="3580855"/>
              <a:ext cx="455177" cy="27219"/>
              <a:chOff x="5261619" y="2577085"/>
              <a:chExt cx="612044" cy="36600"/>
            </a:xfrm>
          </p:grpSpPr>
          <p:sp>
            <p:nvSpPr>
              <p:cNvPr id="570" name="Google Shape;570;g125458fdc58_0_1131"/>
              <p:cNvSpPr/>
              <p:nvPr/>
            </p:nvSpPr>
            <p:spPr>
              <a:xfrm>
                <a:off x="5261619"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1" name="Google Shape;571;g125458fdc58_0_1131"/>
              <p:cNvSpPr/>
              <p:nvPr/>
            </p:nvSpPr>
            <p:spPr>
              <a:xfrm>
                <a:off x="5396330"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2" name="Google Shape;572;g125458fdc58_0_1131"/>
              <p:cNvSpPr/>
              <p:nvPr/>
            </p:nvSpPr>
            <p:spPr>
              <a:xfrm>
                <a:off x="5531041"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3" name="Google Shape;573;g125458fdc58_0_1131"/>
              <p:cNvSpPr/>
              <p:nvPr/>
            </p:nvSpPr>
            <p:spPr>
              <a:xfrm>
                <a:off x="5665752"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4" name="Google Shape;574;g125458fdc58_0_1131"/>
              <p:cNvSpPr/>
              <p:nvPr/>
            </p:nvSpPr>
            <p:spPr>
              <a:xfrm>
                <a:off x="5800463" y="2577085"/>
                <a:ext cx="73200" cy="36600"/>
              </a:xfrm>
              <a:prstGeom prst="rect">
                <a:avLst/>
              </a:prstGeom>
              <a:solidFill>
                <a:srgbClr val="4D4D4D"/>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grpSp>
        <p:sp>
          <p:nvSpPr>
            <p:cNvPr id="575" name="Google Shape;575;g125458fdc58_0_1131"/>
            <p:cNvSpPr/>
            <p:nvPr/>
          </p:nvSpPr>
          <p:spPr>
            <a:xfrm>
              <a:off x="2444318" y="2978733"/>
              <a:ext cx="339900" cy="33900"/>
            </a:xfrm>
            <a:prstGeom prst="rect">
              <a:avLst/>
            </a:prstGeom>
            <a:solidFill>
              <a:srgbClr val="4C4C4C"/>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6" name="Google Shape;576;g125458fdc58_0_1131"/>
            <p:cNvSpPr/>
            <p:nvPr/>
          </p:nvSpPr>
          <p:spPr>
            <a:xfrm>
              <a:off x="4244750" y="2678008"/>
              <a:ext cx="616200" cy="6162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7" name="Google Shape;577;g125458fdc58_0_1131"/>
            <p:cNvSpPr/>
            <p:nvPr/>
          </p:nvSpPr>
          <p:spPr>
            <a:xfrm>
              <a:off x="5505663" y="2700066"/>
              <a:ext cx="616200" cy="6162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8" name="Google Shape;578;g125458fdc58_0_1131"/>
            <p:cNvSpPr/>
            <p:nvPr/>
          </p:nvSpPr>
          <p:spPr>
            <a:xfrm>
              <a:off x="4961701" y="3772597"/>
              <a:ext cx="616200" cy="6162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79" name="Google Shape;579;g125458fdc58_0_1131"/>
            <p:cNvSpPr/>
            <p:nvPr/>
          </p:nvSpPr>
          <p:spPr>
            <a:xfrm>
              <a:off x="3578118" y="3772597"/>
              <a:ext cx="616200" cy="6162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80" name="Google Shape;580;g125458fdc58_0_1131"/>
            <p:cNvSpPr/>
            <p:nvPr/>
          </p:nvSpPr>
          <p:spPr>
            <a:xfrm>
              <a:off x="2944684" y="2677985"/>
              <a:ext cx="616200" cy="6162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81" name="Google Shape;581;g125458fdc58_0_1131"/>
            <p:cNvSpPr/>
            <p:nvPr/>
          </p:nvSpPr>
          <p:spPr>
            <a:xfrm>
              <a:off x="3574916" y="1671800"/>
              <a:ext cx="616200" cy="616200"/>
            </a:xfrm>
            <a:prstGeom prst="ellipse">
              <a:avLst/>
            </a:prstGeom>
            <a:solidFill>
              <a:schemeClr val="accent2"/>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82" name="Google Shape;582;g125458fdc58_0_1131"/>
            <p:cNvSpPr/>
            <p:nvPr/>
          </p:nvSpPr>
          <p:spPr>
            <a:xfrm>
              <a:off x="4961701" y="1666667"/>
              <a:ext cx="616200" cy="616200"/>
            </a:xfrm>
            <a:prstGeom prst="ellipse">
              <a:avLst/>
            </a:prstGeom>
            <a:solidFill>
              <a:srgbClr val="004968"/>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83" name="Google Shape;583;g125458fdc58_0_1131"/>
            <p:cNvSpPr txBox="1"/>
            <p:nvPr/>
          </p:nvSpPr>
          <p:spPr>
            <a:xfrm>
              <a:off x="3529444" y="1858362"/>
              <a:ext cx="717000" cy="3015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BRAINSTORM</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IDEAS</a:t>
              </a:r>
              <a:endParaRPr sz="3700" b="0" i="0" u="none" strike="noStrike" cap="none">
                <a:solidFill>
                  <a:srgbClr val="000000"/>
                </a:solidFill>
                <a:latin typeface="Arial"/>
                <a:ea typeface="Arial"/>
                <a:cs typeface="Arial"/>
                <a:sym typeface="Arial"/>
              </a:endParaRPr>
            </a:p>
          </p:txBody>
        </p:sp>
        <p:sp>
          <p:nvSpPr>
            <p:cNvPr id="584" name="Google Shape;584;g125458fdc58_0_1131"/>
            <p:cNvSpPr txBox="1"/>
            <p:nvPr/>
          </p:nvSpPr>
          <p:spPr>
            <a:xfrm>
              <a:off x="4959740" y="1858362"/>
              <a:ext cx="618300" cy="3015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MAKE A</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PLAN</a:t>
              </a:r>
              <a:endParaRPr sz="3700" b="0" i="0" u="none" strike="noStrike" cap="none">
                <a:solidFill>
                  <a:srgbClr val="000000"/>
                </a:solidFill>
                <a:latin typeface="Arial"/>
                <a:ea typeface="Arial"/>
                <a:cs typeface="Arial"/>
                <a:sym typeface="Arial"/>
              </a:endParaRPr>
            </a:p>
          </p:txBody>
        </p:sp>
        <p:sp>
          <p:nvSpPr>
            <p:cNvPr id="585" name="Google Shape;585;g125458fdc58_0_1131"/>
            <p:cNvSpPr txBox="1"/>
            <p:nvPr/>
          </p:nvSpPr>
          <p:spPr>
            <a:xfrm>
              <a:off x="4928950" y="3954498"/>
              <a:ext cx="685500" cy="3015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TEST YOUR</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PROTOTYPE</a:t>
              </a:r>
              <a:endParaRPr sz="3700" b="0" i="0" u="none" strike="noStrike" cap="none">
                <a:solidFill>
                  <a:srgbClr val="000000"/>
                </a:solidFill>
                <a:latin typeface="Arial"/>
                <a:ea typeface="Arial"/>
                <a:cs typeface="Arial"/>
                <a:sym typeface="Arial"/>
              </a:endParaRPr>
            </a:p>
          </p:txBody>
        </p:sp>
        <p:sp>
          <p:nvSpPr>
            <p:cNvPr id="586" name="Google Shape;586;g125458fdc58_0_1131"/>
            <p:cNvSpPr txBox="1"/>
            <p:nvPr/>
          </p:nvSpPr>
          <p:spPr>
            <a:xfrm>
              <a:off x="4203532" y="2865827"/>
              <a:ext cx="685500" cy="3015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PROTOTYPE</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FAILS</a:t>
              </a:r>
              <a:endParaRPr sz="3700" b="0" i="0" u="none" strike="noStrike" cap="none">
                <a:solidFill>
                  <a:srgbClr val="000000"/>
                </a:solidFill>
                <a:latin typeface="Arial"/>
                <a:ea typeface="Arial"/>
                <a:cs typeface="Arial"/>
                <a:sym typeface="Arial"/>
              </a:endParaRPr>
            </a:p>
          </p:txBody>
        </p:sp>
        <p:sp>
          <p:nvSpPr>
            <p:cNvPr id="587" name="Google Shape;587;g125458fdc58_0_1131"/>
            <p:cNvSpPr txBox="1"/>
            <p:nvPr/>
          </p:nvSpPr>
          <p:spPr>
            <a:xfrm>
              <a:off x="5470174" y="2865827"/>
              <a:ext cx="685500" cy="3015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MAKE YOUR</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PROTOTYPE</a:t>
              </a:r>
              <a:endParaRPr sz="3700" b="0" i="0" u="none" strike="noStrike" cap="none">
                <a:solidFill>
                  <a:srgbClr val="000000"/>
                </a:solidFill>
                <a:latin typeface="Arial"/>
                <a:ea typeface="Arial"/>
                <a:cs typeface="Arial"/>
                <a:sym typeface="Arial"/>
              </a:endParaRPr>
            </a:p>
          </p:txBody>
        </p:sp>
        <p:sp>
          <p:nvSpPr>
            <p:cNvPr id="588" name="Google Shape;588;g125458fdc58_0_1131"/>
            <p:cNvSpPr txBox="1"/>
            <p:nvPr/>
          </p:nvSpPr>
          <p:spPr>
            <a:xfrm>
              <a:off x="3545508" y="3886940"/>
              <a:ext cx="685500" cy="4179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IMPROVE</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OR</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FINALIZE</a:t>
              </a:r>
              <a:endParaRPr sz="3700" b="0" i="0" u="none" strike="noStrike" cap="none">
                <a:solidFill>
                  <a:srgbClr val="000000"/>
                </a:solidFill>
                <a:latin typeface="Arial"/>
                <a:ea typeface="Arial"/>
                <a:cs typeface="Arial"/>
                <a:sym typeface="Arial"/>
              </a:endParaRPr>
            </a:p>
          </p:txBody>
        </p:sp>
        <p:sp>
          <p:nvSpPr>
            <p:cNvPr id="589" name="Google Shape;589;g125458fdc58_0_1131"/>
            <p:cNvSpPr txBox="1"/>
            <p:nvPr/>
          </p:nvSpPr>
          <p:spPr>
            <a:xfrm>
              <a:off x="2911130" y="2784767"/>
              <a:ext cx="685500" cy="4179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IDENTIFY</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THE</a:t>
              </a:r>
              <a:endParaRPr sz="3700" b="0" i="0" u="none" strike="noStrike" cap="none">
                <a:solidFill>
                  <a:srgbClr val="000000"/>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PROBLEM</a:t>
              </a:r>
              <a:endParaRPr sz="3700" b="0" i="0" u="none" strike="noStrike" cap="none">
                <a:solidFill>
                  <a:srgbClr val="000000"/>
                </a:solidFill>
                <a:latin typeface="Arial"/>
                <a:ea typeface="Arial"/>
                <a:cs typeface="Arial"/>
                <a:sym typeface="Arial"/>
              </a:endParaRPr>
            </a:p>
          </p:txBody>
        </p:sp>
        <p:sp>
          <p:nvSpPr>
            <p:cNvPr id="590" name="Google Shape;590;g125458fdc58_0_1131"/>
            <p:cNvSpPr txBox="1"/>
            <p:nvPr/>
          </p:nvSpPr>
          <p:spPr>
            <a:xfrm>
              <a:off x="2444287" y="2868803"/>
              <a:ext cx="2970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4968"/>
                  </a:solidFill>
                  <a:latin typeface="Arial"/>
                  <a:ea typeface="Arial"/>
                  <a:cs typeface="Arial"/>
                  <a:sym typeface="Arial"/>
                </a:rPr>
                <a:t>START</a:t>
              </a:r>
              <a:endParaRPr sz="3700" b="0" i="0" u="none" strike="noStrike" cap="none">
                <a:solidFill>
                  <a:srgbClr val="000000"/>
                </a:solidFill>
                <a:latin typeface="Arial"/>
                <a:ea typeface="Arial"/>
                <a:cs typeface="Arial"/>
                <a:sym typeface="Arial"/>
              </a:endParaRPr>
            </a:p>
          </p:txBody>
        </p:sp>
        <p:sp>
          <p:nvSpPr>
            <p:cNvPr id="591" name="Google Shape;591;g125458fdc58_0_1131"/>
            <p:cNvSpPr txBox="1"/>
            <p:nvPr/>
          </p:nvSpPr>
          <p:spPr>
            <a:xfrm>
              <a:off x="4950663" y="3341981"/>
              <a:ext cx="685500" cy="184800"/>
            </a:xfrm>
            <a:prstGeom prst="rect">
              <a:avLst/>
            </a:prstGeom>
            <a:noFill/>
            <a:ln>
              <a:noFill/>
            </a:ln>
          </p:spPr>
          <p:txBody>
            <a:bodyPr spcFirstLastPara="1" wrap="square" lIns="243800" tIns="121875" rIns="243800" bIns="1218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4968"/>
                  </a:solidFill>
                  <a:latin typeface="Arial"/>
                  <a:ea typeface="Arial"/>
                  <a:cs typeface="Arial"/>
                  <a:sym typeface="Arial"/>
                </a:rPr>
                <a:t>ITERATION</a:t>
              </a:r>
              <a:endParaRPr sz="3700" b="0" i="0" u="none" strike="noStrike" cap="none">
                <a:solidFill>
                  <a:srgbClr val="000000"/>
                </a:solidFill>
                <a:latin typeface="Arial"/>
                <a:ea typeface="Arial"/>
                <a:cs typeface="Arial"/>
                <a:sym typeface="Arial"/>
              </a:endParaRPr>
            </a:p>
          </p:txBody>
        </p:sp>
      </p:grpSp>
      <p:sp>
        <p:nvSpPr>
          <p:cNvPr id="592" name="Google Shape;592;g125458fdc58_0_1131"/>
          <p:cNvSpPr txBox="1">
            <a:spLocks noGrp="1"/>
          </p:cNvSpPr>
          <p:nvPr>
            <p:ph type="body" idx="1"/>
          </p:nvPr>
        </p:nvSpPr>
        <p:spPr>
          <a:xfrm>
            <a:off x="3585112" y="4274776"/>
            <a:ext cx="6815100" cy="6528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700"/>
              <a:buNone/>
            </a:pPr>
            <a:r>
              <a:rPr lang="en-US" sz="4300"/>
              <a:t>What materials can we use to make a journal?</a:t>
            </a:r>
            <a:endParaRPr/>
          </a:p>
          <a:p>
            <a:pPr marL="0" lvl="0" indent="0" algn="l" rtl="0">
              <a:lnSpc>
                <a:spcPct val="100000"/>
              </a:lnSpc>
              <a:spcBef>
                <a:spcPts val="4800"/>
              </a:spcBef>
              <a:spcAft>
                <a:spcPts val="4800"/>
              </a:spcAft>
              <a:buSzPts val="3700"/>
              <a:buNone/>
            </a:pPr>
            <a:r>
              <a:rPr lang="en-US" sz="4300"/>
              <a:t>How can we put these materials together to create a book?</a:t>
            </a:r>
            <a:endParaRPr/>
          </a:p>
        </p:txBody>
      </p:sp>
      <p:pic>
        <p:nvPicPr>
          <p:cNvPr id="593" name="Google Shape;593;g125458fdc58_0_1131"/>
          <p:cNvPicPr preferRelativeResize="0"/>
          <p:nvPr/>
        </p:nvPicPr>
        <p:blipFill rotWithShape="1">
          <a:blip r:embed="rId3">
            <a:alphaModFix/>
          </a:blip>
          <a:srcRect l="12078" t="12947" r="6202" b="11864"/>
          <a:stretch/>
        </p:blipFill>
        <p:spPr>
          <a:xfrm>
            <a:off x="2138888" y="8825579"/>
            <a:ext cx="2981513" cy="3657600"/>
          </a:xfrm>
          <a:prstGeom prst="rect">
            <a:avLst/>
          </a:prstGeom>
          <a:noFill/>
          <a:ln>
            <a:noFill/>
          </a:ln>
          <a:effectLst>
            <a:outerShdw blurRad="50800" dist="38100" dir="2700000" algn="tl" rotWithShape="0">
              <a:srgbClr val="000000">
                <a:alpha val="40000"/>
              </a:srgbClr>
            </a:outerShdw>
          </a:effectLst>
        </p:spPr>
      </p:pic>
      <p:pic>
        <p:nvPicPr>
          <p:cNvPr id="594" name="Google Shape;594;g125458fdc58_0_1131"/>
          <p:cNvPicPr preferRelativeResize="0"/>
          <p:nvPr/>
        </p:nvPicPr>
        <p:blipFill rotWithShape="1">
          <a:blip r:embed="rId4">
            <a:alphaModFix/>
          </a:blip>
          <a:srcRect t="10785"/>
          <a:stretch/>
        </p:blipFill>
        <p:spPr>
          <a:xfrm>
            <a:off x="5776986" y="8825579"/>
            <a:ext cx="3074813" cy="3657600"/>
          </a:xfrm>
          <a:prstGeom prst="rect">
            <a:avLst/>
          </a:prstGeom>
          <a:noFill/>
          <a:ln>
            <a:noFill/>
          </a:ln>
          <a:effectLst>
            <a:outerShdw blurRad="50800" dist="38100" dir="2700000" algn="tl" rotWithShape="0">
              <a:srgbClr val="000000">
                <a:alpha val="40000"/>
              </a:srgbClr>
            </a:outerShdw>
          </a:effectLst>
        </p:spPr>
      </p:pic>
      <p:pic>
        <p:nvPicPr>
          <p:cNvPr id="595" name="Google Shape;595;g125458fdc58_0_1131"/>
          <p:cNvPicPr preferRelativeResize="0"/>
          <p:nvPr/>
        </p:nvPicPr>
        <p:blipFill rotWithShape="1">
          <a:blip r:embed="rId5">
            <a:alphaModFix/>
          </a:blip>
          <a:srcRect t="42263" r="10144"/>
          <a:stretch/>
        </p:blipFill>
        <p:spPr>
          <a:xfrm rot="5400000">
            <a:off x="9243361" y="9067515"/>
            <a:ext cx="3699961" cy="3169919"/>
          </a:xfrm>
          <a:prstGeom prst="rect">
            <a:avLst/>
          </a:prstGeom>
          <a:noFill/>
          <a:ln>
            <a:noFill/>
          </a:ln>
          <a:effectLst>
            <a:outerShdw blurRad="50800" dist="38100" dir="2700000" algn="tl" rotWithShape="0">
              <a:srgbClr val="000000">
                <a:alpha val="40000"/>
              </a:srgbClr>
            </a:outerShdw>
          </a:effectLst>
        </p:spPr>
      </p:pic>
      <p:grpSp>
        <p:nvGrpSpPr>
          <p:cNvPr id="596" name="Google Shape;596;g125458fdc58_0_1131"/>
          <p:cNvGrpSpPr/>
          <p:nvPr/>
        </p:nvGrpSpPr>
        <p:grpSpPr>
          <a:xfrm>
            <a:off x="2146669" y="4274805"/>
            <a:ext cx="917777" cy="923134"/>
            <a:chOff x="805649" y="1456156"/>
            <a:chExt cx="386400" cy="388655"/>
          </a:xfrm>
        </p:grpSpPr>
        <p:sp>
          <p:nvSpPr>
            <p:cNvPr id="597" name="Google Shape;597;g125458fdc58_0_1131"/>
            <p:cNvSpPr/>
            <p:nvPr/>
          </p:nvSpPr>
          <p:spPr>
            <a:xfrm>
              <a:off x="815134" y="1473411"/>
              <a:ext cx="371400" cy="371400"/>
            </a:xfrm>
            <a:prstGeom prst="ellipse">
              <a:avLst/>
            </a:prstGeom>
            <a:solidFill>
              <a:schemeClr val="accent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598" name="Google Shape;598;g125458fdc58_0_1131"/>
            <p:cNvSpPr txBox="1"/>
            <p:nvPr/>
          </p:nvSpPr>
          <p:spPr>
            <a:xfrm>
              <a:off x="805649" y="1456156"/>
              <a:ext cx="386400" cy="33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Arial"/>
                  <a:ea typeface="Arial"/>
                  <a:cs typeface="Arial"/>
                  <a:sym typeface="Arial"/>
                </a:rPr>
                <a:t>?</a:t>
              </a:r>
              <a:endParaRPr sz="3700" b="0" i="0" u="none" strike="noStrike" cap="none">
                <a:solidFill>
                  <a:srgbClr val="000000"/>
                </a:solidFill>
                <a:latin typeface="Arial"/>
                <a:ea typeface="Arial"/>
                <a:cs typeface="Arial"/>
                <a:sym typeface="Arial"/>
              </a:endParaRPr>
            </a:p>
          </p:txBody>
        </p:sp>
      </p:grpSp>
      <p:grpSp>
        <p:nvGrpSpPr>
          <p:cNvPr id="599" name="Google Shape;599;g125458fdc58_0_1131"/>
          <p:cNvGrpSpPr/>
          <p:nvPr/>
        </p:nvGrpSpPr>
        <p:grpSpPr>
          <a:xfrm>
            <a:off x="2146669" y="6396440"/>
            <a:ext cx="917777" cy="923134"/>
            <a:chOff x="805649" y="1456156"/>
            <a:chExt cx="386400" cy="388655"/>
          </a:xfrm>
        </p:grpSpPr>
        <p:sp>
          <p:nvSpPr>
            <p:cNvPr id="600" name="Google Shape;600;g125458fdc58_0_1131"/>
            <p:cNvSpPr/>
            <p:nvPr/>
          </p:nvSpPr>
          <p:spPr>
            <a:xfrm>
              <a:off x="815134" y="1473411"/>
              <a:ext cx="371400" cy="371400"/>
            </a:xfrm>
            <a:prstGeom prst="ellipse">
              <a:avLst/>
            </a:prstGeom>
            <a:solidFill>
              <a:schemeClr val="accent5"/>
            </a:solidFill>
            <a:ln>
              <a:noFill/>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0" i="0" u="none" strike="noStrike" cap="none">
                <a:solidFill>
                  <a:schemeClr val="lt1"/>
                </a:solidFill>
                <a:latin typeface="Arial"/>
                <a:ea typeface="Arial"/>
                <a:cs typeface="Arial"/>
                <a:sym typeface="Arial"/>
              </a:endParaRPr>
            </a:p>
          </p:txBody>
        </p:sp>
        <p:sp>
          <p:nvSpPr>
            <p:cNvPr id="601" name="Google Shape;601;g125458fdc58_0_1131"/>
            <p:cNvSpPr txBox="1"/>
            <p:nvPr/>
          </p:nvSpPr>
          <p:spPr>
            <a:xfrm>
              <a:off x="805649" y="1456156"/>
              <a:ext cx="386400" cy="331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Arial"/>
                  <a:ea typeface="Arial"/>
                  <a:cs typeface="Arial"/>
                  <a:sym typeface="Arial"/>
                </a:rPr>
                <a:t>?</a:t>
              </a:r>
              <a:endParaRPr sz="37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125458fdc58_0_1198"/>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0"/>
              <a:buNone/>
            </a:pPr>
            <a:r>
              <a:rPr lang="en-US"/>
              <a:t>Journal Binding Method #1</a:t>
            </a:r>
            <a:endParaRPr/>
          </a:p>
        </p:txBody>
      </p:sp>
      <p:sp>
        <p:nvSpPr>
          <p:cNvPr id="607" name="Google Shape;607;g125458fdc58_0_1198"/>
          <p:cNvSpPr txBox="1">
            <a:spLocks noGrp="1"/>
          </p:cNvSpPr>
          <p:nvPr>
            <p:ph type="body" idx="1"/>
          </p:nvPr>
        </p:nvSpPr>
        <p:spPr>
          <a:xfrm>
            <a:off x="9187400" y="3594000"/>
            <a:ext cx="13012800" cy="6528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4800"/>
              <a:buNone/>
            </a:pPr>
            <a:r>
              <a:rPr lang="en-US" b="1" u="sng"/>
              <a:t>Wrap Binding </a:t>
            </a:r>
            <a:endParaRPr b="1" u="sng"/>
          </a:p>
          <a:p>
            <a:pPr marL="1219200" lvl="0" indent="-914400" algn="l" rtl="0">
              <a:lnSpc>
                <a:spcPct val="100000"/>
              </a:lnSpc>
              <a:spcBef>
                <a:spcPts val="0"/>
              </a:spcBef>
              <a:spcAft>
                <a:spcPts val="0"/>
              </a:spcAft>
              <a:buClr>
                <a:schemeClr val="accent5"/>
              </a:buClr>
              <a:buSzPts val="4800"/>
              <a:buChar char="•"/>
            </a:pPr>
            <a:r>
              <a:rPr lang="en-US"/>
              <a:t>How do you think you can make a wrap binding?</a:t>
            </a:r>
            <a:endParaRPr/>
          </a:p>
          <a:p>
            <a:pPr marL="1219200" lvl="0" indent="-914400" algn="l" rtl="0">
              <a:lnSpc>
                <a:spcPct val="100000"/>
              </a:lnSpc>
              <a:spcBef>
                <a:spcPts val="0"/>
              </a:spcBef>
              <a:spcAft>
                <a:spcPts val="0"/>
              </a:spcAft>
              <a:buClr>
                <a:schemeClr val="accent5"/>
              </a:buClr>
              <a:buSzPts val="4800"/>
              <a:buChar char="•"/>
            </a:pPr>
            <a:r>
              <a:rPr lang="en-US"/>
              <a:t>What materials do you need? </a:t>
            </a:r>
            <a:endParaRPr/>
          </a:p>
          <a:p>
            <a:pPr marL="1219200" lvl="0" indent="0" algn="l" rtl="0">
              <a:lnSpc>
                <a:spcPct val="100000"/>
              </a:lnSpc>
              <a:spcBef>
                <a:spcPts val="0"/>
              </a:spcBef>
              <a:spcAft>
                <a:spcPts val="0"/>
              </a:spcAft>
              <a:buSzPts val="4800"/>
              <a:buNone/>
            </a:pPr>
            <a:endParaRPr/>
          </a:p>
          <a:p>
            <a:pPr marL="0" lvl="0" indent="0" algn="l" rtl="0">
              <a:lnSpc>
                <a:spcPct val="100000"/>
              </a:lnSpc>
              <a:spcBef>
                <a:spcPts val="0"/>
              </a:spcBef>
              <a:spcAft>
                <a:spcPts val="0"/>
              </a:spcAft>
              <a:buSzPts val="4800"/>
              <a:buNone/>
            </a:pPr>
            <a:r>
              <a:rPr lang="en-US"/>
              <a:t>Steps: </a:t>
            </a:r>
            <a:endParaRPr/>
          </a:p>
          <a:p>
            <a:pPr marL="1219200" lvl="0" indent="-914400" algn="l" rtl="0">
              <a:lnSpc>
                <a:spcPct val="100000"/>
              </a:lnSpc>
              <a:spcBef>
                <a:spcPts val="0"/>
              </a:spcBef>
              <a:spcAft>
                <a:spcPts val="0"/>
              </a:spcAft>
              <a:buClr>
                <a:schemeClr val="accent5"/>
              </a:buClr>
              <a:buSzPts val="4800"/>
              <a:buChar char="•"/>
            </a:pPr>
            <a:r>
              <a:rPr lang="en-US"/>
              <a:t> </a:t>
            </a:r>
            <a:endParaRPr/>
          </a:p>
          <a:p>
            <a:pPr marL="1219200" lvl="0" indent="-914400" algn="l" rtl="0">
              <a:lnSpc>
                <a:spcPct val="100000"/>
              </a:lnSpc>
              <a:spcBef>
                <a:spcPts val="0"/>
              </a:spcBef>
              <a:spcAft>
                <a:spcPts val="0"/>
              </a:spcAft>
              <a:buClr>
                <a:schemeClr val="accent5"/>
              </a:buClr>
              <a:buSzPts val="4800"/>
              <a:buChar char="•"/>
            </a:pPr>
            <a:r>
              <a:rPr lang="en-US"/>
              <a:t> </a:t>
            </a:r>
            <a:endParaRPr/>
          </a:p>
          <a:p>
            <a:pPr marL="1219200" lvl="0" indent="-914400" algn="l" rtl="0">
              <a:lnSpc>
                <a:spcPct val="100000"/>
              </a:lnSpc>
              <a:spcBef>
                <a:spcPts val="0"/>
              </a:spcBef>
              <a:spcAft>
                <a:spcPts val="0"/>
              </a:spcAft>
              <a:buClr>
                <a:schemeClr val="accent5"/>
              </a:buClr>
              <a:buSzPts val="4800"/>
              <a:buChar char="•"/>
            </a:pPr>
            <a:r>
              <a:rPr lang="en-US"/>
              <a:t> </a:t>
            </a:r>
            <a:endParaRPr/>
          </a:p>
          <a:p>
            <a:pPr marL="0" lvl="0" indent="0" algn="l" rtl="0">
              <a:lnSpc>
                <a:spcPct val="100000"/>
              </a:lnSpc>
              <a:spcBef>
                <a:spcPts val="0"/>
              </a:spcBef>
              <a:spcAft>
                <a:spcPts val="0"/>
              </a:spcAft>
              <a:buSzPts val="4800"/>
              <a:buNone/>
            </a:pPr>
            <a:r>
              <a:rPr lang="en-US"/>
              <a:t> </a:t>
            </a:r>
            <a:endParaRPr/>
          </a:p>
          <a:p>
            <a:pPr marL="0" lvl="0" indent="0" algn="ctr" rtl="0">
              <a:lnSpc>
                <a:spcPct val="100000"/>
              </a:lnSpc>
              <a:spcBef>
                <a:spcPts val="0"/>
              </a:spcBef>
              <a:spcAft>
                <a:spcPts val="0"/>
              </a:spcAft>
              <a:buSzPts val="4800"/>
              <a:buNone/>
            </a:pPr>
            <a:r>
              <a:rPr lang="en-US"/>
              <a:t>Remember: this is just an example! You can use the method you think is best!</a:t>
            </a:r>
            <a:endParaRPr/>
          </a:p>
          <a:p>
            <a:pPr marL="0" lvl="0" indent="0" algn="l" rtl="0">
              <a:lnSpc>
                <a:spcPct val="100000"/>
              </a:lnSpc>
              <a:spcBef>
                <a:spcPts val="0"/>
              </a:spcBef>
              <a:spcAft>
                <a:spcPts val="0"/>
              </a:spcAft>
              <a:buSzPts val="4800"/>
              <a:buNone/>
            </a:pPr>
            <a:endParaRPr/>
          </a:p>
        </p:txBody>
      </p:sp>
      <p:pic>
        <p:nvPicPr>
          <p:cNvPr id="608" name="Google Shape;608;g125458fdc58_0_1198"/>
          <p:cNvPicPr preferRelativeResize="0"/>
          <p:nvPr/>
        </p:nvPicPr>
        <p:blipFill rotWithShape="1">
          <a:blip r:embed="rId3">
            <a:alphaModFix/>
          </a:blip>
          <a:srcRect l="29726" r="16568"/>
          <a:stretch/>
        </p:blipFill>
        <p:spPr>
          <a:xfrm>
            <a:off x="2343467" y="3594000"/>
            <a:ext cx="5812602" cy="7763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125458fdc58_0_1204"/>
          <p:cNvSpPr txBox="1">
            <a:spLocks noGrp="1"/>
          </p:cNvSpPr>
          <p:nvPr>
            <p:ph type="title"/>
          </p:nvPr>
        </p:nvSpPr>
        <p:spPr>
          <a:xfrm>
            <a:off x="2184400" y="1676400"/>
            <a:ext cx="20015100" cy="2545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0"/>
              <a:buNone/>
            </a:pPr>
            <a:r>
              <a:rPr lang="en-US"/>
              <a:t>Journal Binding Method #2</a:t>
            </a:r>
            <a:endParaRPr/>
          </a:p>
        </p:txBody>
      </p:sp>
      <p:sp>
        <p:nvSpPr>
          <p:cNvPr id="614" name="Google Shape;614;g125458fdc58_0_1204"/>
          <p:cNvSpPr txBox="1">
            <a:spLocks noGrp="1"/>
          </p:cNvSpPr>
          <p:nvPr>
            <p:ph type="body" idx="1"/>
          </p:nvPr>
        </p:nvSpPr>
        <p:spPr>
          <a:xfrm>
            <a:off x="9187400" y="3594000"/>
            <a:ext cx="13012800" cy="6528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4800"/>
              <a:buNone/>
            </a:pPr>
            <a:r>
              <a:rPr lang="en-US" b="1" u="sng"/>
              <a:t>Sew Binding </a:t>
            </a:r>
            <a:endParaRPr b="1" u="sng"/>
          </a:p>
          <a:p>
            <a:pPr marL="1219200" lvl="0" indent="-914400" algn="l" rtl="0">
              <a:lnSpc>
                <a:spcPct val="100000"/>
              </a:lnSpc>
              <a:spcBef>
                <a:spcPts val="0"/>
              </a:spcBef>
              <a:spcAft>
                <a:spcPts val="0"/>
              </a:spcAft>
              <a:buClr>
                <a:schemeClr val="accent5"/>
              </a:buClr>
              <a:buSzPts val="4800"/>
              <a:buChar char="•"/>
            </a:pPr>
            <a:r>
              <a:rPr lang="en-US"/>
              <a:t>How do you think you can make a sew binding?</a:t>
            </a:r>
            <a:endParaRPr/>
          </a:p>
          <a:p>
            <a:pPr marL="1219200" lvl="0" indent="-914400" algn="l" rtl="0">
              <a:lnSpc>
                <a:spcPct val="100000"/>
              </a:lnSpc>
              <a:spcBef>
                <a:spcPts val="0"/>
              </a:spcBef>
              <a:spcAft>
                <a:spcPts val="0"/>
              </a:spcAft>
              <a:buClr>
                <a:schemeClr val="accent5"/>
              </a:buClr>
              <a:buSzPts val="4800"/>
              <a:buChar char="•"/>
            </a:pPr>
            <a:r>
              <a:rPr lang="en-US"/>
              <a:t>What materials do you need? </a:t>
            </a:r>
            <a:endParaRPr/>
          </a:p>
          <a:p>
            <a:pPr marL="1219200" lvl="0" indent="0" algn="l" rtl="0">
              <a:lnSpc>
                <a:spcPct val="100000"/>
              </a:lnSpc>
              <a:spcBef>
                <a:spcPts val="0"/>
              </a:spcBef>
              <a:spcAft>
                <a:spcPts val="0"/>
              </a:spcAft>
              <a:buSzPts val="4800"/>
              <a:buNone/>
            </a:pPr>
            <a:endParaRPr/>
          </a:p>
          <a:p>
            <a:pPr marL="0" lvl="0" indent="0" algn="l" rtl="0">
              <a:lnSpc>
                <a:spcPct val="100000"/>
              </a:lnSpc>
              <a:spcBef>
                <a:spcPts val="0"/>
              </a:spcBef>
              <a:spcAft>
                <a:spcPts val="0"/>
              </a:spcAft>
              <a:buSzPts val="4800"/>
              <a:buNone/>
            </a:pPr>
            <a:r>
              <a:rPr lang="en-US"/>
              <a:t>Steps: </a:t>
            </a:r>
            <a:endParaRPr/>
          </a:p>
          <a:p>
            <a:pPr marL="1219200" lvl="0" indent="-914400" algn="l" rtl="0">
              <a:lnSpc>
                <a:spcPct val="100000"/>
              </a:lnSpc>
              <a:spcBef>
                <a:spcPts val="0"/>
              </a:spcBef>
              <a:spcAft>
                <a:spcPts val="0"/>
              </a:spcAft>
              <a:buClr>
                <a:schemeClr val="accent5"/>
              </a:buClr>
              <a:buSzPts val="4800"/>
              <a:buChar char="•"/>
            </a:pPr>
            <a:r>
              <a:rPr lang="en-US"/>
              <a:t> </a:t>
            </a:r>
            <a:endParaRPr/>
          </a:p>
          <a:p>
            <a:pPr marL="1219200" lvl="0" indent="-914400" algn="l" rtl="0">
              <a:lnSpc>
                <a:spcPct val="100000"/>
              </a:lnSpc>
              <a:spcBef>
                <a:spcPts val="0"/>
              </a:spcBef>
              <a:spcAft>
                <a:spcPts val="0"/>
              </a:spcAft>
              <a:buClr>
                <a:schemeClr val="accent5"/>
              </a:buClr>
              <a:buSzPts val="4800"/>
              <a:buChar char="•"/>
            </a:pPr>
            <a:r>
              <a:rPr lang="en-US"/>
              <a:t> </a:t>
            </a:r>
            <a:endParaRPr/>
          </a:p>
          <a:p>
            <a:pPr marL="1219200" lvl="0" indent="-914400" algn="l" rtl="0">
              <a:lnSpc>
                <a:spcPct val="100000"/>
              </a:lnSpc>
              <a:spcBef>
                <a:spcPts val="0"/>
              </a:spcBef>
              <a:spcAft>
                <a:spcPts val="0"/>
              </a:spcAft>
              <a:buClr>
                <a:schemeClr val="accent5"/>
              </a:buClr>
              <a:buSzPts val="4800"/>
              <a:buChar char="•"/>
            </a:pPr>
            <a:r>
              <a:rPr lang="en-US"/>
              <a:t> </a:t>
            </a:r>
            <a:endParaRPr/>
          </a:p>
          <a:p>
            <a:pPr marL="0" lvl="0" indent="0" algn="l" rtl="0">
              <a:lnSpc>
                <a:spcPct val="100000"/>
              </a:lnSpc>
              <a:spcBef>
                <a:spcPts val="0"/>
              </a:spcBef>
              <a:spcAft>
                <a:spcPts val="0"/>
              </a:spcAft>
              <a:buSzPts val="4800"/>
              <a:buNone/>
            </a:pPr>
            <a:r>
              <a:rPr lang="en-US"/>
              <a:t> </a:t>
            </a:r>
            <a:endParaRPr/>
          </a:p>
          <a:p>
            <a:pPr marL="0" lvl="0" indent="0" algn="ctr" rtl="0">
              <a:lnSpc>
                <a:spcPct val="100000"/>
              </a:lnSpc>
              <a:spcBef>
                <a:spcPts val="0"/>
              </a:spcBef>
              <a:spcAft>
                <a:spcPts val="0"/>
              </a:spcAft>
              <a:buSzPts val="4800"/>
              <a:buNone/>
            </a:pPr>
            <a:r>
              <a:rPr lang="en-US"/>
              <a:t>Remember: this is just an example! You can use the method you think is best!</a:t>
            </a:r>
            <a:endParaRPr/>
          </a:p>
          <a:p>
            <a:pPr marL="0" lvl="0" indent="0" algn="l" rtl="0">
              <a:lnSpc>
                <a:spcPct val="100000"/>
              </a:lnSpc>
              <a:spcBef>
                <a:spcPts val="0"/>
              </a:spcBef>
              <a:spcAft>
                <a:spcPts val="0"/>
              </a:spcAft>
              <a:buSzPts val="4800"/>
              <a:buNone/>
            </a:pPr>
            <a:endParaRPr/>
          </a:p>
        </p:txBody>
      </p:sp>
      <p:pic>
        <p:nvPicPr>
          <p:cNvPr id="615" name="Google Shape;615;g125458fdc58_0_1204"/>
          <p:cNvPicPr preferRelativeResize="0"/>
          <p:nvPr/>
        </p:nvPicPr>
        <p:blipFill rotWithShape="1">
          <a:blip r:embed="rId3">
            <a:alphaModFix/>
          </a:blip>
          <a:srcRect/>
          <a:stretch/>
        </p:blipFill>
        <p:spPr>
          <a:xfrm>
            <a:off x="2668717" y="3917733"/>
            <a:ext cx="5429588" cy="72395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cxnSp>
        <p:nvCxnSpPr>
          <p:cNvPr id="620" name="Google Shape;620;g125458fdc58_0_1210"/>
          <p:cNvCxnSpPr/>
          <p:nvPr/>
        </p:nvCxnSpPr>
        <p:spPr>
          <a:xfrm>
            <a:off x="1149067" y="6871171"/>
            <a:ext cx="11335200" cy="0"/>
          </a:xfrm>
          <a:prstGeom prst="straightConnector1">
            <a:avLst/>
          </a:prstGeom>
          <a:noFill/>
          <a:ln w="12700" cap="flat" cmpd="sng">
            <a:solidFill>
              <a:schemeClr val="accent5"/>
            </a:solidFill>
            <a:prstDash val="dash"/>
            <a:round/>
            <a:headEnd type="none" w="sm" len="sm"/>
            <a:tailEnd type="none" w="sm" len="sm"/>
          </a:ln>
        </p:spPr>
      </p:cxnSp>
      <p:cxnSp>
        <p:nvCxnSpPr>
          <p:cNvPr id="621" name="Google Shape;621;g125458fdc58_0_1210"/>
          <p:cNvCxnSpPr/>
          <p:nvPr/>
        </p:nvCxnSpPr>
        <p:spPr>
          <a:xfrm>
            <a:off x="1149067" y="8044214"/>
            <a:ext cx="11335200" cy="0"/>
          </a:xfrm>
          <a:prstGeom prst="straightConnector1">
            <a:avLst/>
          </a:prstGeom>
          <a:noFill/>
          <a:ln w="12700" cap="flat" cmpd="sng">
            <a:solidFill>
              <a:schemeClr val="accent5"/>
            </a:solidFill>
            <a:prstDash val="dash"/>
            <a:round/>
            <a:headEnd type="none" w="sm" len="sm"/>
            <a:tailEnd type="none" w="sm" len="sm"/>
          </a:ln>
        </p:spPr>
      </p:cxnSp>
      <p:pic>
        <p:nvPicPr>
          <p:cNvPr id="622" name="Google Shape;622;g125458fdc58_0_1210"/>
          <p:cNvPicPr preferRelativeResize="0"/>
          <p:nvPr/>
        </p:nvPicPr>
        <p:blipFill rotWithShape="1">
          <a:blip r:embed="rId3">
            <a:alphaModFix/>
          </a:blip>
          <a:srcRect l="16682" r="32035" b="39802"/>
          <a:stretch/>
        </p:blipFill>
        <p:spPr>
          <a:xfrm>
            <a:off x="13125749" y="4592533"/>
            <a:ext cx="5177073" cy="4557270"/>
          </a:xfrm>
          <a:prstGeom prst="rect">
            <a:avLst/>
          </a:prstGeom>
          <a:noFill/>
          <a:ln>
            <a:noFill/>
          </a:ln>
          <a:effectLst>
            <a:outerShdw blurRad="50800" dist="38100" dir="2700000" algn="tl" rotWithShape="0">
              <a:srgbClr val="000000">
                <a:alpha val="40000"/>
              </a:srgbClr>
            </a:outerShdw>
          </a:effectLst>
        </p:spPr>
      </p:pic>
      <p:pic>
        <p:nvPicPr>
          <p:cNvPr id="623" name="Google Shape;623;g125458fdc58_0_1210"/>
          <p:cNvPicPr preferRelativeResize="0"/>
          <p:nvPr/>
        </p:nvPicPr>
        <p:blipFill rotWithShape="1">
          <a:blip r:embed="rId4">
            <a:alphaModFix/>
          </a:blip>
          <a:srcRect t="5329" b="16861"/>
          <a:stretch/>
        </p:blipFill>
        <p:spPr>
          <a:xfrm>
            <a:off x="18943963" y="4470661"/>
            <a:ext cx="4510268" cy="4679148"/>
          </a:xfrm>
          <a:prstGeom prst="rect">
            <a:avLst/>
          </a:prstGeom>
          <a:noFill/>
          <a:ln>
            <a:noFill/>
          </a:ln>
          <a:effectLst>
            <a:outerShdw blurRad="50800" dist="38100" dir="2700000" algn="tl" rotWithShape="0">
              <a:srgbClr val="000000">
                <a:alpha val="40000"/>
              </a:srgbClr>
            </a:outerShdw>
          </a:effectLst>
        </p:spPr>
      </p:pic>
      <p:sp>
        <p:nvSpPr>
          <p:cNvPr id="624" name="Google Shape;624;g125458fdc58_0_1210"/>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p>
            <a:pPr marL="0" lvl="0" indent="0" algn="l" rtl="0">
              <a:lnSpc>
                <a:spcPct val="100000"/>
              </a:lnSpc>
              <a:spcBef>
                <a:spcPts val="0"/>
              </a:spcBef>
              <a:spcAft>
                <a:spcPts val="0"/>
              </a:spcAft>
              <a:buClr>
                <a:schemeClr val="dk2"/>
              </a:buClr>
              <a:buSzPts val="8500"/>
              <a:buNone/>
            </a:pPr>
            <a:r>
              <a:rPr lang="en-US"/>
              <a:t>WOODEN BLOCKS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28"/>
        <p:cNvGrpSpPr/>
        <p:nvPr/>
      </p:nvGrpSpPr>
      <p:grpSpPr>
        <a:xfrm>
          <a:off x="0" y="0"/>
          <a:ext cx="0" cy="0"/>
          <a:chOff x="0" y="0"/>
          <a:chExt cx="0" cy="0"/>
        </a:xfrm>
      </p:grpSpPr>
      <p:pic>
        <p:nvPicPr>
          <p:cNvPr id="629" name="Google Shape;629;g125458fdc58_0_1451"/>
          <p:cNvPicPr preferRelativeResize="0"/>
          <p:nvPr/>
        </p:nvPicPr>
        <p:blipFill rotWithShape="1">
          <a:blip r:embed="rId3">
            <a:alphaModFix/>
          </a:blip>
          <a:srcRect l="14139" r="6153" b="17864"/>
          <a:stretch/>
        </p:blipFill>
        <p:spPr>
          <a:xfrm>
            <a:off x="18360479" y="4693707"/>
            <a:ext cx="5600700" cy="4328573"/>
          </a:xfrm>
          <a:prstGeom prst="rect">
            <a:avLst/>
          </a:prstGeom>
          <a:noFill/>
          <a:ln>
            <a:noFill/>
          </a:ln>
          <a:effectLst>
            <a:outerShdw blurRad="50800" dist="38100" dir="2700000" algn="tl" rotWithShape="0">
              <a:srgbClr val="000000">
                <a:alpha val="40000"/>
              </a:srgbClr>
            </a:outerShdw>
          </a:effectLst>
        </p:spPr>
      </p:pic>
      <p:pic>
        <p:nvPicPr>
          <p:cNvPr id="630" name="Google Shape;630;g125458fdc58_0_1451"/>
          <p:cNvPicPr preferRelativeResize="0"/>
          <p:nvPr/>
        </p:nvPicPr>
        <p:blipFill rotWithShape="1">
          <a:blip r:embed="rId4">
            <a:alphaModFix/>
          </a:blip>
          <a:srcRect/>
          <a:stretch/>
        </p:blipFill>
        <p:spPr>
          <a:xfrm>
            <a:off x="12192000" y="4693691"/>
            <a:ext cx="5742950" cy="4307213"/>
          </a:xfrm>
          <a:prstGeom prst="rect">
            <a:avLst/>
          </a:prstGeom>
          <a:noFill/>
          <a:ln>
            <a:noFill/>
          </a:ln>
          <a:effectLst>
            <a:outerShdw blurRad="50800" dist="38100" dir="2700000" algn="tl" rotWithShape="0">
              <a:srgbClr val="000000">
                <a:alpha val="40000"/>
              </a:srgbClr>
            </a:outerShdw>
          </a:effectLst>
        </p:spPr>
      </p:pic>
      <p:sp>
        <p:nvSpPr>
          <p:cNvPr id="631" name="Google Shape;631;g125458fdc58_0_1451"/>
          <p:cNvSpPr txBox="1">
            <a:spLocks noGrp="1"/>
          </p:cNvSpPr>
          <p:nvPr>
            <p:ph type="title"/>
          </p:nvPr>
        </p:nvSpPr>
        <p:spPr>
          <a:xfrm>
            <a:off x="1096352" y="5087693"/>
            <a:ext cx="11687100" cy="1770300"/>
          </a:xfrm>
          <a:prstGeom prst="rect">
            <a:avLst/>
          </a:prstGeom>
          <a:noFill/>
          <a:ln>
            <a:noFill/>
          </a:ln>
        </p:spPr>
        <p:txBody>
          <a:bodyPr spcFirstLastPara="1" wrap="square" lIns="0" tIns="243800" rIns="0" bIns="243800" anchor="ctr" anchorCtr="0">
            <a:noAutofit/>
          </a:bodyPr>
          <a:lstStyle/>
          <a:p>
            <a:pPr marL="0" lvl="0" indent="0" algn="l" rtl="0">
              <a:lnSpc>
                <a:spcPct val="100000"/>
              </a:lnSpc>
              <a:spcBef>
                <a:spcPts val="0"/>
              </a:spcBef>
              <a:spcAft>
                <a:spcPts val="0"/>
              </a:spcAft>
              <a:buClr>
                <a:schemeClr val="dk2"/>
              </a:buClr>
              <a:buSzPts val="8500"/>
              <a:buNone/>
            </a:pPr>
            <a:r>
              <a:rPr lang="en-US"/>
              <a:t>TINKERCAD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125458fdc58_0_1457"/>
          <p:cNvSpPr/>
          <p:nvPr/>
        </p:nvSpPr>
        <p:spPr>
          <a:xfrm>
            <a:off x="1096352" y="7157016"/>
            <a:ext cx="641122" cy="641160"/>
          </a:xfrm>
          <a:custGeom>
            <a:avLst/>
            <a:gdLst/>
            <a:ahLst/>
            <a:cxnLst/>
            <a:rect l="l" t="t" r="r" b="b"/>
            <a:pathLst>
              <a:path w="9002" h="9000" extrusionOk="0">
                <a:moveTo>
                  <a:pt x="8407" y="2250"/>
                </a:moveTo>
                <a:lnTo>
                  <a:pt x="8407" y="2250"/>
                </a:lnTo>
                <a:cubicBezTo>
                  <a:pt x="8782" y="2937"/>
                  <a:pt x="9001" y="3687"/>
                  <a:pt x="9001" y="4500"/>
                </a:cubicBezTo>
                <a:cubicBezTo>
                  <a:pt x="9001" y="5311"/>
                  <a:pt x="8782" y="6061"/>
                  <a:pt x="8407" y="6749"/>
                </a:cubicBezTo>
                <a:cubicBezTo>
                  <a:pt x="8001" y="7436"/>
                  <a:pt x="7438" y="7999"/>
                  <a:pt x="6751" y="8374"/>
                </a:cubicBezTo>
                <a:cubicBezTo>
                  <a:pt x="6063" y="8780"/>
                  <a:pt x="5313" y="8999"/>
                  <a:pt x="4501" y="8999"/>
                </a:cubicBezTo>
                <a:cubicBezTo>
                  <a:pt x="3688" y="8999"/>
                  <a:pt x="2938" y="8780"/>
                  <a:pt x="2251" y="8374"/>
                </a:cubicBezTo>
                <a:cubicBezTo>
                  <a:pt x="1563" y="7999"/>
                  <a:pt x="1001" y="7436"/>
                  <a:pt x="626" y="6749"/>
                </a:cubicBezTo>
                <a:cubicBezTo>
                  <a:pt x="219" y="6061"/>
                  <a:pt x="0" y="5311"/>
                  <a:pt x="0" y="4500"/>
                </a:cubicBezTo>
                <a:cubicBezTo>
                  <a:pt x="0" y="3687"/>
                  <a:pt x="219" y="2937"/>
                  <a:pt x="626" y="2250"/>
                </a:cubicBezTo>
                <a:cubicBezTo>
                  <a:pt x="1001" y="1562"/>
                  <a:pt x="1563" y="1000"/>
                  <a:pt x="2251" y="593"/>
                </a:cubicBezTo>
                <a:cubicBezTo>
                  <a:pt x="2938" y="187"/>
                  <a:pt x="3688" y="0"/>
                  <a:pt x="4501" y="0"/>
                </a:cubicBezTo>
                <a:cubicBezTo>
                  <a:pt x="5313" y="0"/>
                  <a:pt x="6063" y="187"/>
                  <a:pt x="6751" y="593"/>
                </a:cubicBezTo>
                <a:cubicBezTo>
                  <a:pt x="7438" y="1000"/>
                  <a:pt x="8001" y="1562"/>
                  <a:pt x="8407" y="2250"/>
                </a:cubicBezTo>
                <a:close/>
                <a:moveTo>
                  <a:pt x="7251" y="6092"/>
                </a:moveTo>
                <a:lnTo>
                  <a:pt x="7251" y="6092"/>
                </a:lnTo>
                <a:cubicBezTo>
                  <a:pt x="7532" y="5592"/>
                  <a:pt x="7688" y="5061"/>
                  <a:pt x="7688" y="4500"/>
                </a:cubicBezTo>
                <a:cubicBezTo>
                  <a:pt x="7688" y="3906"/>
                  <a:pt x="7532" y="3375"/>
                  <a:pt x="7251" y="2906"/>
                </a:cubicBezTo>
                <a:cubicBezTo>
                  <a:pt x="6969" y="2406"/>
                  <a:pt x="6594" y="2031"/>
                  <a:pt x="6094" y="1750"/>
                </a:cubicBezTo>
                <a:cubicBezTo>
                  <a:pt x="5626" y="1468"/>
                  <a:pt x="5094" y="1312"/>
                  <a:pt x="4501" y="1312"/>
                </a:cubicBezTo>
                <a:cubicBezTo>
                  <a:pt x="3938" y="1312"/>
                  <a:pt x="3407" y="1468"/>
                  <a:pt x="2907" y="1750"/>
                </a:cubicBezTo>
                <a:cubicBezTo>
                  <a:pt x="2407" y="2031"/>
                  <a:pt x="2032" y="2406"/>
                  <a:pt x="1751" y="2906"/>
                </a:cubicBezTo>
                <a:cubicBezTo>
                  <a:pt x="1469" y="3375"/>
                  <a:pt x="1313" y="3906"/>
                  <a:pt x="1313" y="4500"/>
                </a:cubicBezTo>
                <a:cubicBezTo>
                  <a:pt x="1313" y="5061"/>
                  <a:pt x="1469" y="5592"/>
                  <a:pt x="1751" y="6092"/>
                </a:cubicBezTo>
                <a:cubicBezTo>
                  <a:pt x="2032" y="6592"/>
                  <a:pt x="2407" y="6967"/>
                  <a:pt x="2907" y="7249"/>
                </a:cubicBezTo>
                <a:cubicBezTo>
                  <a:pt x="3407" y="7530"/>
                  <a:pt x="3938" y="7686"/>
                  <a:pt x="4501" y="7686"/>
                </a:cubicBezTo>
                <a:cubicBezTo>
                  <a:pt x="5094" y="7686"/>
                  <a:pt x="5626" y="7530"/>
                  <a:pt x="6094" y="7249"/>
                </a:cubicBezTo>
                <a:cubicBezTo>
                  <a:pt x="6594" y="6967"/>
                  <a:pt x="6969" y="6592"/>
                  <a:pt x="7251" y="6092"/>
                </a:cubicBezTo>
                <a:close/>
                <a:moveTo>
                  <a:pt x="5251" y="2437"/>
                </a:moveTo>
                <a:lnTo>
                  <a:pt x="5251" y="2437"/>
                </a:lnTo>
                <a:cubicBezTo>
                  <a:pt x="5251" y="5061"/>
                  <a:pt x="5251" y="5061"/>
                  <a:pt x="5251" y="5061"/>
                </a:cubicBezTo>
                <a:cubicBezTo>
                  <a:pt x="5251" y="5124"/>
                  <a:pt x="5219" y="5155"/>
                  <a:pt x="5188" y="5186"/>
                </a:cubicBezTo>
                <a:cubicBezTo>
                  <a:pt x="5157" y="5217"/>
                  <a:pt x="5125" y="5249"/>
                  <a:pt x="5063" y="5249"/>
                </a:cubicBezTo>
                <a:cubicBezTo>
                  <a:pt x="3188" y="5249"/>
                  <a:pt x="3188" y="5249"/>
                  <a:pt x="3188" y="5249"/>
                </a:cubicBezTo>
                <a:cubicBezTo>
                  <a:pt x="3126" y="5249"/>
                  <a:pt x="3094" y="5217"/>
                  <a:pt x="3063" y="5186"/>
                </a:cubicBezTo>
                <a:cubicBezTo>
                  <a:pt x="3032" y="5155"/>
                  <a:pt x="3001" y="5124"/>
                  <a:pt x="3001" y="5061"/>
                </a:cubicBezTo>
                <a:cubicBezTo>
                  <a:pt x="3001" y="4686"/>
                  <a:pt x="3001" y="4686"/>
                  <a:pt x="3001" y="4686"/>
                </a:cubicBezTo>
                <a:cubicBezTo>
                  <a:pt x="3001" y="4625"/>
                  <a:pt x="3032" y="4593"/>
                  <a:pt x="3063" y="4562"/>
                </a:cubicBezTo>
                <a:cubicBezTo>
                  <a:pt x="3094" y="4500"/>
                  <a:pt x="3126" y="4500"/>
                  <a:pt x="3188" y="4500"/>
                </a:cubicBezTo>
                <a:cubicBezTo>
                  <a:pt x="4501" y="4500"/>
                  <a:pt x="4501" y="4500"/>
                  <a:pt x="4501" y="4500"/>
                </a:cubicBezTo>
                <a:cubicBezTo>
                  <a:pt x="4501" y="2437"/>
                  <a:pt x="4501" y="2437"/>
                  <a:pt x="4501" y="2437"/>
                </a:cubicBezTo>
                <a:cubicBezTo>
                  <a:pt x="4501" y="2375"/>
                  <a:pt x="4532" y="2343"/>
                  <a:pt x="4563" y="2312"/>
                </a:cubicBezTo>
                <a:cubicBezTo>
                  <a:pt x="4594" y="2281"/>
                  <a:pt x="4626" y="2250"/>
                  <a:pt x="4688" y="2250"/>
                </a:cubicBezTo>
                <a:cubicBezTo>
                  <a:pt x="5063" y="2250"/>
                  <a:pt x="5063" y="2250"/>
                  <a:pt x="5063" y="2250"/>
                </a:cubicBezTo>
                <a:cubicBezTo>
                  <a:pt x="5125" y="2250"/>
                  <a:pt x="5157" y="2281"/>
                  <a:pt x="5188" y="2312"/>
                </a:cubicBezTo>
                <a:cubicBezTo>
                  <a:pt x="5219" y="2343"/>
                  <a:pt x="5251" y="2375"/>
                  <a:pt x="5251" y="2437"/>
                </a:cubicBezTo>
                <a:close/>
              </a:path>
            </a:pathLst>
          </a:custGeom>
          <a:solidFill>
            <a:schemeClr val="accent3"/>
          </a:solidFill>
          <a:ln>
            <a:noFill/>
          </a:ln>
        </p:spPr>
        <p:txBody>
          <a:bodyPr spcFirstLastPara="1" wrap="square" lIns="243800" tIns="121875" rIns="243800" bIns="121875"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cxnSp>
        <p:nvCxnSpPr>
          <p:cNvPr id="637" name="Google Shape;637;g125458fdc58_0_1457"/>
          <p:cNvCxnSpPr/>
          <p:nvPr/>
        </p:nvCxnSpPr>
        <p:spPr>
          <a:xfrm>
            <a:off x="1149067" y="6871171"/>
            <a:ext cx="9845700" cy="0"/>
          </a:xfrm>
          <a:prstGeom prst="straightConnector1">
            <a:avLst/>
          </a:prstGeom>
          <a:noFill/>
          <a:ln w="12700" cap="flat" cmpd="sng">
            <a:solidFill>
              <a:schemeClr val="accent3"/>
            </a:solidFill>
            <a:prstDash val="dash"/>
            <a:round/>
            <a:headEnd type="none" w="sm" len="sm"/>
            <a:tailEnd type="none" w="sm" len="sm"/>
          </a:ln>
        </p:spPr>
      </p:cxnSp>
      <p:cxnSp>
        <p:nvCxnSpPr>
          <p:cNvPr id="638" name="Google Shape;638;g125458fdc58_0_1457"/>
          <p:cNvCxnSpPr/>
          <p:nvPr/>
        </p:nvCxnSpPr>
        <p:spPr>
          <a:xfrm>
            <a:off x="1149067" y="8044214"/>
            <a:ext cx="9845700" cy="0"/>
          </a:xfrm>
          <a:prstGeom prst="straightConnector1">
            <a:avLst/>
          </a:prstGeom>
          <a:noFill/>
          <a:ln w="12700" cap="flat" cmpd="sng">
            <a:solidFill>
              <a:schemeClr val="accent3"/>
            </a:solidFill>
            <a:prstDash val="dash"/>
            <a:round/>
            <a:headEnd type="none" w="sm" len="sm"/>
            <a:tailEnd type="none" w="sm" len="sm"/>
          </a:ln>
        </p:spPr>
      </p:cxnSp>
      <p:sp>
        <p:nvSpPr>
          <p:cNvPr id="639" name="Google Shape;639;g125458fdc58_0_1457"/>
          <p:cNvSpPr txBox="1">
            <a:spLocks noGrp="1"/>
          </p:cNvSpPr>
          <p:nvPr>
            <p:ph type="title"/>
          </p:nvPr>
        </p:nvSpPr>
        <p:spPr>
          <a:xfrm>
            <a:off x="1096352" y="5087693"/>
            <a:ext cx="11687100" cy="1770300"/>
          </a:xfrm>
          <a:prstGeom prst="rect">
            <a:avLst/>
          </a:prstGeom>
          <a:noFill/>
          <a:ln>
            <a:noFill/>
          </a:ln>
        </p:spPr>
        <p:txBody>
          <a:bodyPr spcFirstLastPara="1" wrap="square" lIns="0" tIns="243800" rIns="0" bIns="243800" anchor="ctr" anchorCtr="0">
            <a:noAutofit/>
          </a:bodyPr>
          <a:lstStyle/>
          <a:p>
            <a:pPr marL="0" lvl="0" indent="0" algn="l" rtl="0">
              <a:lnSpc>
                <a:spcPct val="100000"/>
              </a:lnSpc>
              <a:spcBef>
                <a:spcPts val="0"/>
              </a:spcBef>
              <a:spcAft>
                <a:spcPts val="0"/>
              </a:spcAft>
              <a:buClr>
                <a:schemeClr val="dk2"/>
              </a:buClr>
              <a:buSzPts val="8500"/>
              <a:buNone/>
            </a:pPr>
            <a:r>
              <a:rPr lang="en-US"/>
              <a:t>CIRCUITS</a:t>
            </a:r>
            <a:endParaRPr/>
          </a:p>
        </p:txBody>
      </p:sp>
      <p:pic>
        <p:nvPicPr>
          <p:cNvPr id="640" name="Google Shape;640;g125458fdc58_0_1457"/>
          <p:cNvPicPr preferRelativeResize="0"/>
          <p:nvPr/>
        </p:nvPicPr>
        <p:blipFill rotWithShape="1">
          <a:blip r:embed="rId3">
            <a:alphaModFix/>
          </a:blip>
          <a:srcRect t="16533" r="-19146" b="18703"/>
          <a:stretch/>
        </p:blipFill>
        <p:spPr>
          <a:xfrm>
            <a:off x="13291533" y="2870200"/>
            <a:ext cx="9674998" cy="83566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125458fdc58_0_1465"/>
          <p:cNvSpPr txBox="1">
            <a:spLocks noGrp="1"/>
          </p:cNvSpPr>
          <p:nvPr>
            <p:ph type="title"/>
          </p:nvPr>
        </p:nvSpPr>
        <p:spPr>
          <a:xfrm>
            <a:off x="1096352" y="5087693"/>
            <a:ext cx="11096100" cy="1770300"/>
          </a:xfrm>
          <a:prstGeom prst="rect">
            <a:avLst/>
          </a:prstGeom>
          <a:noFill/>
          <a:ln>
            <a:noFill/>
          </a:ln>
        </p:spPr>
        <p:txBody>
          <a:bodyPr spcFirstLastPara="1" wrap="square" lIns="0" tIns="243800" rIns="0" bIns="243800" anchor="ctr" anchorCtr="0">
            <a:noAutofit/>
          </a:bodyPr>
          <a:lstStyle/>
          <a:p>
            <a:pPr marL="0" lvl="0" indent="0" algn="l" rtl="0">
              <a:lnSpc>
                <a:spcPct val="100000"/>
              </a:lnSpc>
              <a:spcBef>
                <a:spcPts val="0"/>
              </a:spcBef>
              <a:spcAft>
                <a:spcPts val="0"/>
              </a:spcAft>
              <a:buClr>
                <a:schemeClr val="dk2"/>
              </a:buClr>
              <a:buSzPts val="8500"/>
              <a:buNone/>
            </a:pPr>
            <a:r>
              <a:rPr lang="en-US"/>
              <a:t>MOTORS</a:t>
            </a:r>
            <a:endParaRPr/>
          </a:p>
        </p:txBody>
      </p:sp>
      <p:pic>
        <p:nvPicPr>
          <p:cNvPr id="646" name="Google Shape;646;g125458fdc58_0_1465"/>
          <p:cNvPicPr preferRelativeResize="0"/>
          <p:nvPr/>
        </p:nvPicPr>
        <p:blipFill rotWithShape="1">
          <a:blip r:embed="rId3">
            <a:alphaModFix/>
          </a:blip>
          <a:srcRect r="13329" b="4434"/>
          <a:stretch/>
        </p:blipFill>
        <p:spPr>
          <a:xfrm>
            <a:off x="11662403" y="4368811"/>
            <a:ext cx="6007414" cy="4968050"/>
          </a:xfrm>
          <a:prstGeom prst="rect">
            <a:avLst/>
          </a:prstGeom>
          <a:noFill/>
          <a:ln>
            <a:noFill/>
          </a:ln>
          <a:effectLst>
            <a:outerShdw blurRad="50800" dist="38100" dir="2700000" algn="tl" rotWithShape="0">
              <a:srgbClr val="000000">
                <a:alpha val="40000"/>
              </a:srgbClr>
            </a:outerShdw>
          </a:effectLst>
        </p:spPr>
      </p:pic>
      <p:pic>
        <p:nvPicPr>
          <p:cNvPr id="647" name="Google Shape;647;g125458fdc58_0_1465"/>
          <p:cNvPicPr preferRelativeResize="0"/>
          <p:nvPr/>
        </p:nvPicPr>
        <p:blipFill rotWithShape="1">
          <a:blip r:embed="rId4">
            <a:alphaModFix/>
          </a:blip>
          <a:srcRect l="4195" r="9307"/>
          <a:stretch/>
        </p:blipFill>
        <p:spPr>
          <a:xfrm>
            <a:off x="18083829" y="4368808"/>
            <a:ext cx="5759124" cy="4993812"/>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
          <p:cNvSpPr txBox="1"/>
          <p:nvPr/>
        </p:nvSpPr>
        <p:spPr>
          <a:xfrm>
            <a:off x="18071725" y="9227955"/>
            <a:ext cx="4572000" cy="384048"/>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chemeClr val="dk1"/>
              </a:buClr>
              <a:buSzPts val="2800"/>
              <a:buFont typeface="Noto Sans Symbols"/>
              <a:buNone/>
            </a:pPr>
            <a:r>
              <a:rPr lang="en-US" sz="2800" b="1" i="0" u="none" strike="noStrike" cap="none">
                <a:solidFill>
                  <a:schemeClr val="dk1"/>
                </a:solidFill>
                <a:latin typeface="Inter"/>
                <a:ea typeface="Inter"/>
                <a:cs typeface="Inter"/>
                <a:sym typeface="Inter"/>
              </a:rPr>
              <a:t>GEORGETTE KENNEY</a:t>
            </a:r>
            <a:endParaRPr/>
          </a:p>
        </p:txBody>
      </p:sp>
      <p:sp>
        <p:nvSpPr>
          <p:cNvPr id="301" name="Google Shape;301;p3"/>
          <p:cNvSpPr txBox="1"/>
          <p:nvPr/>
        </p:nvSpPr>
        <p:spPr>
          <a:xfrm>
            <a:off x="18071724" y="10169776"/>
            <a:ext cx="4572000" cy="6651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chemeClr val="dk1"/>
              </a:buClr>
              <a:buSzPts val="2400"/>
              <a:buFont typeface="Noto Sans Symbols"/>
              <a:buNone/>
            </a:pPr>
            <a:r>
              <a:rPr lang="en-US" sz="2400" b="0" i="0" u="none" strike="noStrike" cap="none">
                <a:solidFill>
                  <a:schemeClr val="dk1"/>
                </a:solidFill>
                <a:latin typeface="Inter"/>
                <a:ea typeface="Inter"/>
                <a:cs typeface="Inter"/>
                <a:sym typeface="Inter"/>
              </a:rPr>
              <a:t>VP of Corporate Marketing Bibliotheca</a:t>
            </a:r>
            <a:endParaRPr/>
          </a:p>
        </p:txBody>
      </p:sp>
      <p:cxnSp>
        <p:nvCxnSpPr>
          <p:cNvPr id="302" name="Google Shape;302;p3"/>
          <p:cNvCxnSpPr/>
          <p:nvPr/>
        </p:nvCxnSpPr>
        <p:spPr>
          <a:xfrm>
            <a:off x="6804489" y="1475409"/>
            <a:ext cx="0" cy="12240600"/>
          </a:xfrm>
          <a:prstGeom prst="straightConnector1">
            <a:avLst/>
          </a:prstGeom>
          <a:noFill/>
          <a:ln w="9525" cap="flat" cmpd="sng">
            <a:solidFill>
              <a:schemeClr val="accent1"/>
            </a:solidFill>
            <a:prstDash val="solid"/>
            <a:round/>
            <a:headEnd type="none" w="sm" len="sm"/>
            <a:tailEnd type="none" w="sm" len="sm"/>
          </a:ln>
        </p:spPr>
      </p:cxnSp>
      <p:sp>
        <p:nvSpPr>
          <p:cNvPr id="303" name="Google Shape;303;p3"/>
          <p:cNvSpPr/>
          <p:nvPr/>
        </p:nvSpPr>
        <p:spPr>
          <a:xfrm>
            <a:off x="13225050" y="4734987"/>
            <a:ext cx="3538500" cy="3538500"/>
          </a:xfrm>
          <a:prstGeom prst="rect">
            <a:avLst/>
          </a:prstGeom>
          <a:blipFill rotWithShape="1">
            <a:blip r:embed="rId3">
              <a:alphaModFix/>
            </a:blip>
            <a:stretch>
              <a:fillRect/>
            </a:stretch>
          </a:blipFill>
          <a:ln w="107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Inter"/>
              <a:ea typeface="Inter"/>
              <a:cs typeface="Inter"/>
              <a:sym typeface="Inter"/>
            </a:endParaRPr>
          </a:p>
        </p:txBody>
      </p:sp>
      <p:sp>
        <p:nvSpPr>
          <p:cNvPr id="304" name="Google Shape;304;p3"/>
          <p:cNvSpPr txBox="1"/>
          <p:nvPr/>
        </p:nvSpPr>
        <p:spPr>
          <a:xfrm>
            <a:off x="12627780" y="9226030"/>
            <a:ext cx="4572000" cy="3879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chemeClr val="dk1"/>
              </a:buClr>
              <a:buSzPts val="2800"/>
              <a:buFont typeface="Noto Sans Symbols"/>
              <a:buNone/>
            </a:pPr>
            <a:r>
              <a:rPr lang="en-US" sz="2800" b="1" i="0" u="none" strike="noStrike" cap="none">
                <a:solidFill>
                  <a:schemeClr val="dk1"/>
                </a:solidFill>
                <a:latin typeface="Inter"/>
                <a:ea typeface="Inter"/>
                <a:cs typeface="Inter"/>
                <a:sym typeface="Inter"/>
              </a:rPr>
              <a:t>GINA MILLSAP</a:t>
            </a:r>
            <a:endParaRPr/>
          </a:p>
        </p:txBody>
      </p:sp>
      <p:sp>
        <p:nvSpPr>
          <p:cNvPr id="305" name="Google Shape;305;p3"/>
          <p:cNvSpPr txBox="1"/>
          <p:nvPr/>
        </p:nvSpPr>
        <p:spPr>
          <a:xfrm>
            <a:off x="12562399" y="10169776"/>
            <a:ext cx="4572000" cy="11256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chemeClr val="dk1"/>
              </a:buClr>
              <a:buSzPts val="2400"/>
              <a:buFont typeface="Noto Sans Symbols"/>
              <a:buNone/>
            </a:pPr>
            <a:r>
              <a:rPr lang="en-US" sz="2400" b="0" i="0" u="none" strike="noStrike" cap="none">
                <a:solidFill>
                  <a:schemeClr val="dk1"/>
                </a:solidFill>
                <a:latin typeface="Inter"/>
                <a:ea typeface="Inter"/>
                <a:cs typeface="Inter"/>
                <a:sym typeface="Inter"/>
              </a:rPr>
              <a:t>Former CEO</a:t>
            </a:r>
            <a:endParaRPr/>
          </a:p>
          <a:p>
            <a:pPr marL="0" marR="0" lvl="0" indent="0" algn="ctr" rtl="0">
              <a:lnSpc>
                <a:spcPct val="90000"/>
              </a:lnSpc>
              <a:spcBef>
                <a:spcPts val="1000"/>
              </a:spcBef>
              <a:spcAft>
                <a:spcPts val="0"/>
              </a:spcAft>
              <a:buClr>
                <a:schemeClr val="dk1"/>
              </a:buClr>
              <a:buSzPts val="2400"/>
              <a:buFont typeface="Noto Sans Symbols"/>
              <a:buNone/>
            </a:pPr>
            <a:r>
              <a:rPr lang="en-US" sz="2400" b="0" i="0" u="none" strike="noStrike" cap="none">
                <a:solidFill>
                  <a:schemeClr val="dk1"/>
                </a:solidFill>
                <a:latin typeface="Inter"/>
                <a:ea typeface="Inter"/>
                <a:cs typeface="Inter"/>
                <a:sym typeface="Inter"/>
              </a:rPr>
              <a:t>Topeka &amp; Shawnee County Public Library</a:t>
            </a:r>
            <a:endParaRPr/>
          </a:p>
        </p:txBody>
      </p:sp>
      <p:cxnSp>
        <p:nvCxnSpPr>
          <p:cNvPr id="306" name="Google Shape;306;p3"/>
          <p:cNvCxnSpPr/>
          <p:nvPr/>
        </p:nvCxnSpPr>
        <p:spPr>
          <a:xfrm>
            <a:off x="17628741" y="1475409"/>
            <a:ext cx="0" cy="12240600"/>
          </a:xfrm>
          <a:prstGeom prst="straightConnector1">
            <a:avLst/>
          </a:prstGeom>
          <a:noFill/>
          <a:ln w="9525" cap="flat" cmpd="sng">
            <a:solidFill>
              <a:schemeClr val="accent1"/>
            </a:solidFill>
            <a:prstDash val="solid"/>
            <a:round/>
            <a:headEnd type="none" w="sm" len="sm"/>
            <a:tailEnd type="none" w="sm" len="sm"/>
          </a:ln>
        </p:spPr>
      </p:cxnSp>
      <p:pic>
        <p:nvPicPr>
          <p:cNvPr id="307" name="Google Shape;307;p3" descr="A person smiling for the camera&#10;&#10;Description automatically generated with medium confidence"/>
          <p:cNvPicPr preferRelativeResize="0"/>
          <p:nvPr/>
        </p:nvPicPr>
        <p:blipFill rotWithShape="1">
          <a:blip r:embed="rId4">
            <a:alphaModFix/>
          </a:blip>
          <a:srcRect/>
          <a:stretch/>
        </p:blipFill>
        <p:spPr>
          <a:xfrm>
            <a:off x="18588541" y="4735051"/>
            <a:ext cx="3538369" cy="3538369"/>
          </a:xfrm>
          <a:prstGeom prst="rect">
            <a:avLst/>
          </a:prstGeom>
          <a:noFill/>
          <a:ln w="12700" cap="flat" cmpd="sng">
            <a:solidFill>
              <a:schemeClr val="dk1"/>
            </a:solidFill>
            <a:prstDash val="solid"/>
            <a:round/>
            <a:headEnd type="none" w="sm" len="sm"/>
            <a:tailEnd type="none" w="sm" len="sm"/>
          </a:ln>
        </p:spPr>
      </p:pic>
      <p:sp>
        <p:nvSpPr>
          <p:cNvPr id="308" name="Google Shape;308;p3"/>
          <p:cNvSpPr txBox="1"/>
          <p:nvPr/>
        </p:nvSpPr>
        <p:spPr>
          <a:xfrm>
            <a:off x="1727816" y="9227955"/>
            <a:ext cx="4572000" cy="3879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800"/>
              <a:buFont typeface="Noto Sans Symbols"/>
              <a:buNone/>
            </a:pPr>
            <a:r>
              <a:rPr lang="en-US" sz="2800" b="1" i="0" u="none" strike="noStrike" cap="none">
                <a:solidFill>
                  <a:srgbClr val="000000"/>
                </a:solidFill>
                <a:latin typeface="Inter"/>
                <a:ea typeface="Inter"/>
                <a:cs typeface="Inter"/>
                <a:sym typeface="Inter"/>
              </a:rPr>
              <a:t>ARIANA RICCIO</a:t>
            </a:r>
            <a:endParaRPr sz="2800" b="0" i="0" u="none" strike="noStrike" cap="none">
              <a:solidFill>
                <a:schemeClr val="dk1"/>
              </a:solidFill>
              <a:latin typeface="Inter"/>
              <a:ea typeface="Inter"/>
              <a:cs typeface="Inter"/>
              <a:sym typeface="Inter"/>
            </a:endParaRPr>
          </a:p>
        </p:txBody>
      </p:sp>
      <p:sp>
        <p:nvSpPr>
          <p:cNvPr id="309" name="Google Shape;309;p3"/>
          <p:cNvSpPr txBox="1"/>
          <p:nvPr/>
        </p:nvSpPr>
        <p:spPr>
          <a:xfrm>
            <a:off x="1539390" y="10169776"/>
            <a:ext cx="4948800" cy="793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a:latin typeface="Inter"/>
                <a:ea typeface="Inter"/>
                <a:cs typeface="Inter"/>
                <a:sym typeface="Inter"/>
              </a:rPr>
              <a:t>Senior Research Associate</a:t>
            </a:r>
            <a:endParaRPr sz="2400" b="0" i="0" u="none" strike="noStrike" cap="none">
              <a:solidFill>
                <a:schemeClr val="dk1"/>
              </a:solidFill>
              <a:latin typeface="Inter"/>
              <a:ea typeface="Inter"/>
              <a:cs typeface="Inter"/>
              <a:sym typeface="Inter"/>
            </a:endParaRPr>
          </a:p>
          <a:p>
            <a:pPr marL="0" marR="0" lvl="0" indent="0" algn="ctr" rtl="0">
              <a:lnSpc>
                <a:spcPct val="90000"/>
              </a:lnSpc>
              <a:spcBef>
                <a:spcPts val="1000"/>
              </a:spcBef>
              <a:spcAft>
                <a:spcPts val="0"/>
              </a:spcAft>
              <a:buClr>
                <a:srgbClr val="000000"/>
              </a:buClr>
              <a:buSzPts val="2400"/>
              <a:buFont typeface="Noto Sans Symbols"/>
              <a:buNone/>
            </a:pPr>
            <a:r>
              <a:rPr lang="en-US" sz="2400" b="0" i="0" u="none" strike="noStrike" cap="none">
                <a:solidFill>
                  <a:srgbClr val="000000"/>
                </a:solidFill>
                <a:latin typeface="Inter"/>
                <a:ea typeface="Inter"/>
                <a:cs typeface="Inter"/>
                <a:sym typeface="Inter"/>
              </a:rPr>
              <a:t>EDC</a:t>
            </a:r>
            <a:endParaRPr/>
          </a:p>
        </p:txBody>
      </p:sp>
      <p:pic>
        <p:nvPicPr>
          <p:cNvPr id="310" name="Google Shape;310;p3"/>
          <p:cNvPicPr preferRelativeResize="0"/>
          <p:nvPr/>
        </p:nvPicPr>
        <p:blipFill rotWithShape="1">
          <a:blip r:embed="rId5">
            <a:alphaModFix/>
          </a:blip>
          <a:srcRect t="14828"/>
          <a:stretch/>
        </p:blipFill>
        <p:spPr>
          <a:xfrm>
            <a:off x="2440956" y="4735051"/>
            <a:ext cx="3145682" cy="3572326"/>
          </a:xfrm>
          <a:prstGeom prst="rect">
            <a:avLst/>
          </a:prstGeom>
          <a:noFill/>
          <a:ln w="9525" cap="flat" cmpd="sng">
            <a:solidFill>
              <a:schemeClr val="dk2"/>
            </a:solidFill>
            <a:prstDash val="solid"/>
            <a:round/>
            <a:headEnd type="none" w="sm" len="sm"/>
            <a:tailEnd type="none" w="sm" len="sm"/>
          </a:ln>
        </p:spPr>
      </p:pic>
      <p:sp>
        <p:nvSpPr>
          <p:cNvPr id="311" name="Google Shape;311;p3"/>
          <p:cNvSpPr txBox="1"/>
          <p:nvPr/>
        </p:nvSpPr>
        <p:spPr>
          <a:xfrm>
            <a:off x="7236416" y="9227955"/>
            <a:ext cx="4572000" cy="3879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800"/>
              <a:buFont typeface="Noto Sans Symbols"/>
              <a:buNone/>
            </a:pPr>
            <a:r>
              <a:rPr lang="en-US" sz="2800" b="1">
                <a:latin typeface="Inter"/>
                <a:ea typeface="Inter"/>
                <a:cs typeface="Inter"/>
                <a:sym typeface="Inter"/>
              </a:rPr>
              <a:t>WENDY  MARTIN</a:t>
            </a:r>
            <a:endParaRPr sz="2800" b="0" i="0" u="none" strike="noStrike" cap="none">
              <a:solidFill>
                <a:schemeClr val="dk1"/>
              </a:solidFill>
              <a:latin typeface="Inter"/>
              <a:ea typeface="Inter"/>
              <a:cs typeface="Inter"/>
              <a:sym typeface="Inter"/>
            </a:endParaRPr>
          </a:p>
        </p:txBody>
      </p:sp>
      <p:sp>
        <p:nvSpPr>
          <p:cNvPr id="312" name="Google Shape;312;p3"/>
          <p:cNvSpPr txBox="1"/>
          <p:nvPr/>
        </p:nvSpPr>
        <p:spPr>
          <a:xfrm>
            <a:off x="7047990" y="10169776"/>
            <a:ext cx="4948800" cy="793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a:latin typeface="Inter"/>
                <a:ea typeface="Inter"/>
                <a:cs typeface="Inter"/>
                <a:sym typeface="Inter"/>
              </a:rPr>
              <a:t>Senior Research Scientist</a:t>
            </a:r>
            <a:endParaRPr sz="2400" b="0" i="0" u="none" strike="noStrike" cap="none">
              <a:solidFill>
                <a:schemeClr val="dk1"/>
              </a:solidFill>
              <a:latin typeface="Inter"/>
              <a:ea typeface="Inter"/>
              <a:cs typeface="Inter"/>
              <a:sym typeface="Inter"/>
            </a:endParaRPr>
          </a:p>
          <a:p>
            <a:pPr marL="0" marR="0" lvl="0" indent="0" algn="ctr" rtl="0">
              <a:lnSpc>
                <a:spcPct val="90000"/>
              </a:lnSpc>
              <a:spcBef>
                <a:spcPts val="1000"/>
              </a:spcBef>
              <a:spcAft>
                <a:spcPts val="0"/>
              </a:spcAft>
              <a:buClr>
                <a:srgbClr val="000000"/>
              </a:buClr>
              <a:buSzPts val="2400"/>
              <a:buFont typeface="Noto Sans Symbols"/>
              <a:buNone/>
            </a:pPr>
            <a:r>
              <a:rPr lang="en-US" sz="2400" b="0" i="0" u="none" strike="noStrike" cap="none">
                <a:solidFill>
                  <a:srgbClr val="000000"/>
                </a:solidFill>
                <a:latin typeface="Inter"/>
                <a:ea typeface="Inter"/>
                <a:cs typeface="Inter"/>
                <a:sym typeface="Inter"/>
              </a:rPr>
              <a:t>EDC</a:t>
            </a:r>
            <a:endParaRPr/>
          </a:p>
        </p:txBody>
      </p:sp>
      <p:pic>
        <p:nvPicPr>
          <p:cNvPr id="313" name="Google Shape;313;p3"/>
          <p:cNvPicPr preferRelativeResize="0"/>
          <p:nvPr/>
        </p:nvPicPr>
        <p:blipFill rotWithShape="1">
          <a:blip r:embed="rId6">
            <a:alphaModFix/>
          </a:blip>
          <a:srcRect l="10487" r="10479"/>
          <a:stretch/>
        </p:blipFill>
        <p:spPr>
          <a:xfrm>
            <a:off x="7949550" y="4735050"/>
            <a:ext cx="3145700" cy="3572325"/>
          </a:xfrm>
          <a:prstGeom prst="rect">
            <a:avLst/>
          </a:prstGeom>
          <a:noFill/>
          <a:ln w="9525" cap="flat" cmpd="sng">
            <a:solidFill>
              <a:schemeClr val="dk2"/>
            </a:solidFill>
            <a:prstDash val="solid"/>
            <a:round/>
            <a:headEnd type="none" w="sm" len="sm"/>
            <a:tailEnd type="none" w="sm" len="sm"/>
          </a:ln>
        </p:spPr>
      </p:pic>
      <p:cxnSp>
        <p:nvCxnSpPr>
          <p:cNvPr id="314" name="Google Shape;314;p3"/>
          <p:cNvCxnSpPr/>
          <p:nvPr/>
        </p:nvCxnSpPr>
        <p:spPr>
          <a:xfrm>
            <a:off x="12279953" y="1475359"/>
            <a:ext cx="0" cy="1224060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125458fdc58_0_487"/>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30</a:t>
            </a:fld>
            <a:endParaRPr/>
          </a:p>
        </p:txBody>
      </p:sp>
      <p:sp>
        <p:nvSpPr>
          <p:cNvPr id="654" name="Google Shape;654;g125458fdc58_0_487"/>
          <p:cNvSpPr txBox="1">
            <a:spLocks noGrp="1"/>
          </p:cNvSpPr>
          <p:nvPr>
            <p:ph type="title"/>
          </p:nvPr>
        </p:nvSpPr>
        <p:spPr>
          <a:xfrm>
            <a:off x="1859360" y="2097809"/>
            <a:ext cx="10000200" cy="1662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Curriculum Development &amp; Adaptation</a:t>
            </a:r>
            <a:endParaRPr/>
          </a:p>
        </p:txBody>
      </p:sp>
      <p:sp>
        <p:nvSpPr>
          <p:cNvPr id="655" name="Google Shape;655;g125458fdc58_0_487"/>
          <p:cNvSpPr txBox="1">
            <a:spLocks noGrp="1"/>
          </p:cNvSpPr>
          <p:nvPr>
            <p:ph type="body" idx="1"/>
          </p:nvPr>
        </p:nvSpPr>
        <p:spPr>
          <a:xfrm>
            <a:off x="1859349" y="4161225"/>
            <a:ext cx="10578900" cy="8708025"/>
          </a:xfrm>
          <a:prstGeom prst="rect">
            <a:avLst/>
          </a:prstGeom>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100"/>
              <a:buFont typeface="Arial"/>
              <a:buNone/>
            </a:pPr>
            <a:r>
              <a:rPr lang="en-US" dirty="0">
                <a:highlight>
                  <a:srgbClr val="FFFFFF"/>
                </a:highlight>
              </a:rPr>
              <a:t>The curriculum comes with detailed instructions to facilitate the activities, as well as the following:</a:t>
            </a:r>
            <a:endParaRPr dirty="0">
              <a:highlight>
                <a:srgbClr val="FFFFFF"/>
              </a:highlight>
            </a:endParaRPr>
          </a:p>
          <a:p>
            <a:pPr marL="698500" lvl="0" indent="-457200" algn="l" rtl="0">
              <a:lnSpc>
                <a:spcPct val="150000"/>
              </a:lnSpc>
              <a:spcBef>
                <a:spcPts val="0"/>
              </a:spcBef>
              <a:spcAft>
                <a:spcPts val="0"/>
              </a:spcAft>
              <a:buClr>
                <a:schemeClr val="dk1"/>
              </a:buClr>
              <a:buSzPts val="2800"/>
              <a:buFont typeface="Arial" panose="020B0604020202020204" pitchFamily="34" charset="0"/>
              <a:buChar char="•"/>
            </a:pPr>
            <a:r>
              <a:rPr lang="en-US" dirty="0">
                <a:highlight>
                  <a:srgbClr val="FFFFFF"/>
                </a:highlight>
              </a:rPr>
              <a:t>A materials list for the specific activity</a:t>
            </a:r>
            <a:endParaRPr dirty="0">
              <a:highlight>
                <a:srgbClr val="FFFFFF"/>
              </a:highlight>
            </a:endParaRPr>
          </a:p>
          <a:p>
            <a:pPr marL="698500" lvl="0" indent="-457200" algn="l" rtl="0">
              <a:lnSpc>
                <a:spcPct val="150000"/>
              </a:lnSpc>
              <a:spcBef>
                <a:spcPts val="0"/>
              </a:spcBef>
              <a:spcAft>
                <a:spcPts val="0"/>
              </a:spcAft>
              <a:buClr>
                <a:schemeClr val="dk1"/>
              </a:buClr>
              <a:buSzPts val="2800"/>
              <a:buFont typeface="Arial" panose="020B0604020202020204" pitchFamily="34" charset="0"/>
              <a:buChar char="•"/>
            </a:pPr>
            <a:r>
              <a:rPr lang="en-US" dirty="0">
                <a:highlight>
                  <a:srgbClr val="FFFFFF"/>
                </a:highlight>
              </a:rPr>
              <a:t>Information about how to prepare for each lesson, including suggested language to use</a:t>
            </a:r>
            <a:endParaRPr dirty="0">
              <a:highlight>
                <a:srgbClr val="FFFFFF"/>
              </a:highlight>
            </a:endParaRPr>
          </a:p>
          <a:p>
            <a:pPr marL="698500" lvl="0" indent="-457200" algn="l" rtl="0">
              <a:lnSpc>
                <a:spcPct val="150000"/>
              </a:lnSpc>
              <a:spcBef>
                <a:spcPts val="0"/>
              </a:spcBef>
              <a:spcAft>
                <a:spcPts val="0"/>
              </a:spcAft>
              <a:buClr>
                <a:schemeClr val="dk1"/>
              </a:buClr>
              <a:buSzPts val="2800"/>
              <a:buFont typeface="Arial" panose="020B0604020202020204" pitchFamily="34" charset="0"/>
              <a:buChar char="•"/>
            </a:pPr>
            <a:r>
              <a:rPr lang="en-US" dirty="0">
                <a:highlight>
                  <a:srgbClr val="FFFFFF"/>
                </a:highlight>
              </a:rPr>
              <a:t>Guides and links to videos showing how to facilitate the final project brainstorming discussions</a:t>
            </a:r>
            <a:endParaRPr dirty="0">
              <a:highlight>
                <a:srgbClr val="FFFFFF"/>
              </a:highlight>
            </a:endParaRPr>
          </a:p>
          <a:p>
            <a:pPr marL="698500" lvl="0" indent="-457200" algn="l" rtl="0">
              <a:lnSpc>
                <a:spcPct val="150000"/>
              </a:lnSpc>
              <a:spcBef>
                <a:spcPts val="0"/>
              </a:spcBef>
              <a:spcAft>
                <a:spcPts val="0"/>
              </a:spcAft>
              <a:buClr>
                <a:schemeClr val="dk1"/>
              </a:buClr>
              <a:buSzPts val="2800"/>
              <a:buFont typeface="Arial" panose="020B0604020202020204" pitchFamily="34" charset="0"/>
              <a:buChar char="•"/>
            </a:pPr>
            <a:r>
              <a:rPr lang="en-US" dirty="0">
                <a:highlight>
                  <a:srgbClr val="FFFFFF"/>
                </a:highlight>
              </a:rPr>
              <a:t>Checklists for supporting executive function</a:t>
            </a:r>
            <a:endParaRPr dirty="0">
              <a:highlight>
                <a:srgbClr val="FFFFFF"/>
              </a:highlight>
            </a:endParaRPr>
          </a:p>
          <a:p>
            <a:pPr marL="698500" lvl="0" indent="-457200" algn="l" rtl="0">
              <a:lnSpc>
                <a:spcPct val="150000"/>
              </a:lnSpc>
              <a:spcBef>
                <a:spcPts val="0"/>
              </a:spcBef>
              <a:spcAft>
                <a:spcPts val="0"/>
              </a:spcAft>
              <a:buClr>
                <a:schemeClr val="dk1"/>
              </a:buClr>
              <a:buSzPts val="2800"/>
              <a:buFont typeface="Arial" panose="020B0604020202020204" pitchFamily="34" charset="0"/>
              <a:buChar char="•"/>
            </a:pPr>
            <a:r>
              <a:rPr lang="en-US" dirty="0">
                <a:highlight>
                  <a:srgbClr val="FFFFFF"/>
                </a:highlight>
              </a:rPr>
              <a:t>A master materials list to use when ordering materials before the program starts</a:t>
            </a:r>
            <a:endParaRPr dirty="0">
              <a:highlight>
                <a:srgbClr val="FFFFFF"/>
              </a:highlight>
            </a:endParaRPr>
          </a:p>
          <a:p>
            <a:pPr marL="0" lvl="0" indent="0" algn="l" rtl="0">
              <a:lnSpc>
                <a:spcPct val="150000"/>
              </a:lnSpc>
              <a:spcBef>
                <a:spcPts val="2200"/>
              </a:spcBef>
              <a:spcAft>
                <a:spcPts val="0"/>
              </a:spcAft>
              <a:buNone/>
            </a:pPr>
            <a:r>
              <a:rPr lang="en-US" b="1" dirty="0">
                <a:highlight>
                  <a:srgbClr val="FFFFFF"/>
                </a:highlight>
              </a:rPr>
              <a:t>However, use YOUR maker mindset to adapt the activities to suit you, your environment and your makers!!!</a:t>
            </a:r>
            <a:endParaRPr b="1" dirty="0">
              <a:highlight>
                <a:srgbClr val="FFFFFF"/>
              </a:highlight>
            </a:endParaRPr>
          </a:p>
          <a:p>
            <a:pPr marL="0" lvl="0" indent="0" algn="l" rtl="0">
              <a:spcBef>
                <a:spcPts val="2200"/>
              </a:spcBef>
              <a:spcAft>
                <a:spcPts val="0"/>
              </a:spcAft>
              <a:buNone/>
            </a:pPr>
            <a:endParaRPr dirty="0"/>
          </a:p>
        </p:txBody>
      </p:sp>
      <p:pic>
        <p:nvPicPr>
          <p:cNvPr id="656" name="Google Shape;656;g125458fdc58_0_487"/>
          <p:cNvPicPr preferRelativeResize="0"/>
          <p:nvPr/>
        </p:nvPicPr>
        <p:blipFill>
          <a:blip r:embed="rId3">
            <a:alphaModFix/>
          </a:blip>
          <a:stretch>
            <a:fillRect/>
          </a:stretch>
        </p:blipFill>
        <p:spPr>
          <a:xfrm>
            <a:off x="14087461" y="3760098"/>
            <a:ext cx="9698037" cy="7481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125458fdc58_0_471"/>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31</a:t>
            </a:fld>
            <a:endParaRPr dirty="0"/>
          </a:p>
        </p:txBody>
      </p:sp>
      <p:sp>
        <p:nvSpPr>
          <p:cNvPr id="663" name="Google Shape;663;g125458fdc58_0_471"/>
          <p:cNvSpPr txBox="1">
            <a:spLocks noGrp="1"/>
          </p:cNvSpPr>
          <p:nvPr>
            <p:ph type="title"/>
          </p:nvPr>
        </p:nvSpPr>
        <p:spPr>
          <a:xfrm>
            <a:off x="1859360" y="2097809"/>
            <a:ext cx="10000200" cy="1662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Adaptations we’re making to IDEAS Maker Program</a:t>
            </a:r>
            <a:endParaRPr/>
          </a:p>
        </p:txBody>
      </p:sp>
      <p:sp>
        <p:nvSpPr>
          <p:cNvPr id="664" name="Google Shape;664;g125458fdc58_0_471"/>
          <p:cNvSpPr txBox="1">
            <a:spLocks noGrp="1"/>
          </p:cNvSpPr>
          <p:nvPr>
            <p:ph type="body" idx="1"/>
          </p:nvPr>
        </p:nvSpPr>
        <p:spPr>
          <a:xfrm>
            <a:off x="1859359" y="4380029"/>
            <a:ext cx="10000200" cy="5393784"/>
          </a:xfrm>
          <a:prstGeom prst="rect">
            <a:avLst/>
          </a:prstGeom>
        </p:spPr>
        <p:txBody>
          <a:bodyPr spcFirstLastPara="1" wrap="square" lIns="0" tIns="0" rIns="0" bIns="0" anchor="t" anchorCtr="0">
            <a:spAutoFit/>
          </a:bodyPr>
          <a:lstStyle/>
          <a:p>
            <a:pPr marL="571500" lvl="0" indent="-571500" algn="l" rtl="0">
              <a:lnSpc>
                <a:spcPct val="100000"/>
              </a:lnSpc>
              <a:spcBef>
                <a:spcPts val="0"/>
              </a:spcBef>
              <a:spcAft>
                <a:spcPts val="0"/>
              </a:spcAft>
              <a:buSzPts val="3600"/>
              <a:buFont typeface="Arial" panose="020B0604020202020204" pitchFamily="34" charset="0"/>
              <a:buChar char="•"/>
            </a:pPr>
            <a:r>
              <a:rPr lang="en-US" sz="3600" dirty="0"/>
              <a:t>Creating resources better suited for elementary and high school age groups</a:t>
            </a:r>
            <a:endParaRPr sz="3600" dirty="0"/>
          </a:p>
          <a:p>
            <a:pPr marL="1028700" lvl="0" indent="-571500" algn="l" rtl="0">
              <a:lnSpc>
                <a:spcPct val="100000"/>
              </a:lnSpc>
              <a:spcBef>
                <a:spcPts val="1500"/>
              </a:spcBef>
              <a:spcAft>
                <a:spcPts val="0"/>
              </a:spcAft>
              <a:buFont typeface="Arial" panose="020B0604020202020204" pitchFamily="34" charset="0"/>
              <a:buChar char="•"/>
            </a:pPr>
            <a:endParaRPr sz="3600" dirty="0"/>
          </a:p>
          <a:p>
            <a:pPr marL="571500" lvl="0" indent="-571500" algn="l" rtl="0">
              <a:lnSpc>
                <a:spcPct val="100000"/>
              </a:lnSpc>
              <a:spcBef>
                <a:spcPts val="1500"/>
              </a:spcBef>
              <a:spcAft>
                <a:spcPts val="0"/>
              </a:spcAft>
              <a:buSzPts val="3600"/>
              <a:buFont typeface="Arial" panose="020B0604020202020204" pitchFamily="34" charset="0"/>
              <a:buChar char="•"/>
            </a:pPr>
            <a:r>
              <a:rPr lang="en-US" sz="3600" dirty="0"/>
              <a:t>Making shorter and more targeted activities for occupational therapists</a:t>
            </a:r>
            <a:endParaRPr sz="3600" dirty="0"/>
          </a:p>
          <a:p>
            <a:pPr marL="571500" lvl="0" indent="-571500" algn="l" rtl="0">
              <a:lnSpc>
                <a:spcPct val="100000"/>
              </a:lnSpc>
              <a:spcBef>
                <a:spcPts val="1500"/>
              </a:spcBef>
              <a:spcAft>
                <a:spcPts val="0"/>
              </a:spcAft>
              <a:buFont typeface="Arial" panose="020B0604020202020204" pitchFamily="34" charset="0"/>
              <a:buChar char="•"/>
            </a:pPr>
            <a:endParaRPr sz="3600" dirty="0"/>
          </a:p>
          <a:p>
            <a:pPr marL="571500" lvl="0" indent="-571500" algn="l" rtl="0">
              <a:lnSpc>
                <a:spcPct val="100000"/>
              </a:lnSpc>
              <a:spcBef>
                <a:spcPts val="1500"/>
              </a:spcBef>
              <a:spcAft>
                <a:spcPts val="1500"/>
              </a:spcAft>
              <a:buSzPts val="3600"/>
              <a:buFont typeface="Arial" panose="020B0604020202020204" pitchFamily="34" charset="0"/>
              <a:buChar char="•"/>
            </a:pPr>
            <a:r>
              <a:rPr lang="en-US" sz="3600" dirty="0"/>
              <a:t>Connecting with additional spaces where youth learn and explore - </a:t>
            </a:r>
            <a:r>
              <a:rPr lang="en-US" sz="3600" b="1" i="1" dirty="0"/>
              <a:t>like libraries!</a:t>
            </a:r>
            <a:endParaRPr sz="3600" b="1" i="1" dirty="0"/>
          </a:p>
        </p:txBody>
      </p:sp>
      <p:pic>
        <p:nvPicPr>
          <p:cNvPr id="665" name="Google Shape;665;g125458fdc58_0_471"/>
          <p:cNvPicPr preferRelativeResize="0"/>
          <p:nvPr/>
        </p:nvPicPr>
        <p:blipFill>
          <a:blip r:embed="rId3">
            <a:alphaModFix/>
          </a:blip>
          <a:stretch>
            <a:fillRect/>
          </a:stretch>
        </p:blipFill>
        <p:spPr>
          <a:xfrm>
            <a:off x="13717705" y="2541750"/>
            <a:ext cx="4582326" cy="6109752"/>
          </a:xfrm>
          <a:prstGeom prst="rect">
            <a:avLst/>
          </a:prstGeom>
          <a:noFill/>
          <a:ln>
            <a:noFill/>
          </a:ln>
        </p:spPr>
      </p:pic>
      <p:pic>
        <p:nvPicPr>
          <p:cNvPr id="666" name="Google Shape;666;g125458fdc58_0_471"/>
          <p:cNvPicPr preferRelativeResize="0"/>
          <p:nvPr/>
        </p:nvPicPr>
        <p:blipFill>
          <a:blip r:embed="rId4">
            <a:alphaModFix/>
          </a:blip>
          <a:stretch>
            <a:fillRect/>
          </a:stretch>
        </p:blipFill>
        <p:spPr>
          <a:xfrm>
            <a:off x="17173535" y="7126702"/>
            <a:ext cx="6401664" cy="48012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29"/>
          <p:cNvSpPr txBox="1">
            <a:spLocks noGrp="1"/>
          </p:cNvSpPr>
          <p:nvPr>
            <p:ph type="title"/>
          </p:nvPr>
        </p:nvSpPr>
        <p:spPr>
          <a:xfrm>
            <a:off x="1859360" y="2097809"/>
            <a:ext cx="10000000" cy="1661993"/>
          </a:xfrm>
          <a:prstGeom prst="rect">
            <a:avLst/>
          </a:prstGeom>
        </p:spPr>
        <p:txBody>
          <a:bodyPr spcFirstLastPara="1" wrap="square" lIns="0" tIns="0" rIns="0" bIns="0" anchor="t" anchorCtr="0">
            <a:spAutoFit/>
          </a:bodyPr>
          <a:lstStyle/>
          <a:p>
            <a:r>
              <a:rPr lang="en"/>
              <a:t>Supports to Implement with Neurodivergent Learners </a:t>
            </a:r>
            <a:endParaRPr/>
          </a:p>
        </p:txBody>
      </p:sp>
      <p:sp>
        <p:nvSpPr>
          <p:cNvPr id="200" name="Google Shape;200;p29"/>
          <p:cNvSpPr txBox="1">
            <a:spLocks noGrp="1"/>
          </p:cNvSpPr>
          <p:nvPr>
            <p:ph type="body" idx="1"/>
          </p:nvPr>
        </p:nvSpPr>
        <p:spPr>
          <a:xfrm>
            <a:off x="1859360" y="4165054"/>
            <a:ext cx="10000000" cy="8507585"/>
          </a:xfrm>
          <a:prstGeom prst="rect">
            <a:avLst/>
          </a:prstGeom>
        </p:spPr>
        <p:txBody>
          <a:bodyPr spcFirstLastPara="1" wrap="square" lIns="0" tIns="0" rIns="0" bIns="0" anchor="t" anchorCtr="0">
            <a:spAutoFit/>
          </a:bodyPr>
          <a:lstStyle/>
          <a:p>
            <a:pPr marL="474139" indent="-474139">
              <a:spcBef>
                <a:spcPts val="1067"/>
              </a:spcBef>
              <a:buSzPts val="1400"/>
              <a:buChar char="●"/>
            </a:pPr>
            <a:r>
              <a:rPr lang="en" sz="3733"/>
              <a:t>Consider your space</a:t>
            </a:r>
            <a:endParaRPr sz="3733"/>
          </a:p>
          <a:p>
            <a:pPr marL="474139" indent="0">
              <a:spcBef>
                <a:spcPts val="1067"/>
              </a:spcBef>
            </a:pPr>
            <a:endParaRPr sz="3733"/>
          </a:p>
          <a:p>
            <a:pPr marL="474139" indent="-474139">
              <a:spcBef>
                <a:spcPts val="1067"/>
              </a:spcBef>
              <a:buSzPts val="1400"/>
              <a:buChar char="●"/>
            </a:pPr>
            <a:r>
              <a:rPr lang="en" sz="3733"/>
              <a:t>Consider having quiet spaces available for those with sensory support needs</a:t>
            </a:r>
            <a:endParaRPr sz="3733"/>
          </a:p>
          <a:p>
            <a:pPr marL="474139" indent="0">
              <a:spcBef>
                <a:spcPts val="1067"/>
              </a:spcBef>
            </a:pPr>
            <a:endParaRPr sz="3733"/>
          </a:p>
          <a:p>
            <a:pPr marL="474139" indent="-474139">
              <a:spcBef>
                <a:spcPts val="1067"/>
              </a:spcBef>
              <a:buSzPts val="1400"/>
              <a:buChar char="●"/>
            </a:pPr>
            <a:r>
              <a:rPr lang="en" sz="3733"/>
              <a:t>Use multiple forms of instruction/demonstration including visual references, checklists, step-by-step, guides, verbal instructions, and video supports</a:t>
            </a:r>
            <a:endParaRPr sz="3733"/>
          </a:p>
          <a:p>
            <a:pPr marL="474139" indent="0">
              <a:spcBef>
                <a:spcPts val="1067"/>
              </a:spcBef>
            </a:pPr>
            <a:endParaRPr sz="3733"/>
          </a:p>
          <a:p>
            <a:pPr marL="474139" indent="-474139">
              <a:spcBef>
                <a:spcPts val="1067"/>
              </a:spcBef>
              <a:buSzPts val="1400"/>
              <a:buChar char="●"/>
            </a:pPr>
            <a:r>
              <a:rPr lang="en" sz="3733"/>
              <a:t>Lean into learners’ interests!</a:t>
            </a:r>
            <a:endParaRPr sz="3733"/>
          </a:p>
          <a:p>
            <a:pPr marL="474139" indent="0">
              <a:spcBef>
                <a:spcPts val="1067"/>
              </a:spcBef>
            </a:pPr>
            <a:endParaRPr sz="3733"/>
          </a:p>
          <a:p>
            <a:pPr marL="474139" indent="-474139">
              <a:spcBef>
                <a:spcPts val="1067"/>
              </a:spcBef>
              <a:buSzPts val="1400"/>
              <a:buChar char="●"/>
            </a:pPr>
            <a:r>
              <a:rPr lang="en" sz="3733"/>
              <a:t>Let the makers lead the way</a:t>
            </a:r>
            <a:endParaRPr sz="3733"/>
          </a:p>
        </p:txBody>
      </p:sp>
      <p:pic>
        <p:nvPicPr>
          <p:cNvPr id="201" name="Google Shape;201;p29"/>
          <p:cNvPicPr preferRelativeResize="0"/>
          <p:nvPr/>
        </p:nvPicPr>
        <p:blipFill>
          <a:blip r:embed="rId3">
            <a:alphaModFix/>
          </a:blip>
          <a:stretch>
            <a:fillRect/>
          </a:stretch>
        </p:blipFill>
        <p:spPr>
          <a:xfrm>
            <a:off x="14979475" y="2560701"/>
            <a:ext cx="7437701" cy="9916907"/>
          </a:xfrm>
          <a:prstGeom prst="rect">
            <a:avLst/>
          </a:prstGeom>
          <a:noFill/>
          <a:ln>
            <a:noFill/>
          </a:ln>
        </p:spPr>
      </p:pic>
      <p:sp>
        <p:nvSpPr>
          <p:cNvPr id="6" name="Google Shape;662;g125458fdc58_0_471">
            <a:extLst>
              <a:ext uri="{FF2B5EF4-FFF2-40B4-BE49-F238E27FC236}">
                <a16:creationId xmlns:a16="http://schemas.microsoft.com/office/drawing/2014/main" id="{F6F47849-7AD1-B040-8FCB-389A09B1FCC1}"/>
              </a:ext>
            </a:extLst>
          </p:cNvPr>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32</a:t>
            </a:fld>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
          <p:cNvSpPr txBox="1"/>
          <p:nvPr/>
        </p:nvSpPr>
        <p:spPr>
          <a:xfrm>
            <a:off x="0" y="13109575"/>
            <a:ext cx="1287463" cy="2460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chemeClr val="dk1"/>
                </a:solidFill>
                <a:latin typeface="Inter"/>
                <a:ea typeface="Inter"/>
                <a:cs typeface="Inter"/>
                <a:sym typeface="Inter"/>
              </a:rPr>
              <a:t>33</a:t>
            </a:fld>
            <a:endParaRPr sz="1200" b="0" i="0" u="none" strike="noStrike" cap="none">
              <a:solidFill>
                <a:schemeClr val="dk1"/>
              </a:solidFill>
              <a:latin typeface="Inter"/>
              <a:ea typeface="Inter"/>
              <a:cs typeface="Inter"/>
              <a:sym typeface="Inter"/>
            </a:endParaRPr>
          </a:p>
        </p:txBody>
      </p:sp>
      <p:sp>
        <p:nvSpPr>
          <p:cNvPr id="686" name="Google Shape;686;p4"/>
          <p:cNvSpPr txBox="1"/>
          <p:nvPr/>
        </p:nvSpPr>
        <p:spPr>
          <a:xfrm>
            <a:off x="1767681" y="6304002"/>
            <a:ext cx="20848637"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lt1"/>
              </a:buClr>
              <a:buSzPts val="7200"/>
              <a:buFont typeface="Inter"/>
              <a:buNone/>
            </a:pPr>
            <a:r>
              <a:rPr lang="en-US" sz="7200" b="0" i="0" u="none" strike="noStrike" cap="none">
                <a:solidFill>
                  <a:schemeClr val="lt1"/>
                </a:solidFill>
                <a:latin typeface="Inter"/>
                <a:ea typeface="Inter"/>
                <a:cs typeface="Inter"/>
                <a:sym typeface="Inter"/>
              </a:rPr>
              <a:t>Questions and Discussion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
          <p:cNvSpPr txBox="1"/>
          <p:nvPr/>
        </p:nvSpPr>
        <p:spPr>
          <a:xfrm>
            <a:off x="1889443" y="5796171"/>
            <a:ext cx="20848637" cy="212365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lt1"/>
              </a:buClr>
              <a:buSzPts val="13800"/>
              <a:buFont typeface="Inter"/>
              <a:buNone/>
            </a:pPr>
            <a:r>
              <a:rPr lang="en-US" sz="13800" b="0" i="0" u="none" strike="noStrike" cap="none">
                <a:solidFill>
                  <a:schemeClr val="lt1"/>
                </a:solidFill>
                <a:latin typeface="Inter"/>
                <a:ea typeface="Inter"/>
                <a:cs typeface="Inter"/>
                <a:sym typeface="Inter"/>
              </a:rPr>
              <a:t>One last thing</a:t>
            </a:r>
            <a:endParaRPr/>
          </a:p>
        </p:txBody>
      </p:sp>
      <p:sp>
        <p:nvSpPr>
          <p:cNvPr id="693" name="Google Shape;693;p5"/>
          <p:cNvSpPr txBox="1"/>
          <p:nvPr/>
        </p:nvSpPr>
        <p:spPr>
          <a:xfrm>
            <a:off x="1889443" y="8305144"/>
            <a:ext cx="18096728" cy="199798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4500"/>
              <a:buFont typeface="Noto Sans Symbols"/>
              <a:buNone/>
            </a:pPr>
            <a:r>
              <a:rPr lang="en-US" sz="4500" b="0" i="0" u="none" strike="noStrike" cap="none">
                <a:solidFill>
                  <a:schemeClr val="lt1"/>
                </a:solidFill>
                <a:latin typeface="Inter"/>
                <a:ea typeface="Inter"/>
                <a:cs typeface="Inter"/>
                <a:sym typeface="Inter"/>
              </a:rPr>
              <a:t>If you could give just one tip, action step or piece of advice for all the librarians out there, what would it be?</a:t>
            </a:r>
            <a:endParaRPr/>
          </a:p>
          <a:p>
            <a:pPr marL="0" marR="0" lvl="0" indent="0" algn="l" rtl="0">
              <a:lnSpc>
                <a:spcPct val="90000"/>
              </a:lnSpc>
              <a:spcBef>
                <a:spcPts val="1000"/>
              </a:spcBef>
              <a:spcAft>
                <a:spcPts val="0"/>
              </a:spcAft>
              <a:buClr>
                <a:schemeClr val="dk1"/>
              </a:buClr>
              <a:buSzPts val="4500"/>
              <a:buFont typeface="Noto Sans Symbols"/>
              <a:buNone/>
            </a:pPr>
            <a:endParaRPr sz="4500" b="0" i="0" u="none" strike="noStrike" cap="none">
              <a:solidFill>
                <a:schemeClr val="lt1"/>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
          <p:cNvSpPr txBox="1">
            <a:spLocks noGrp="1"/>
          </p:cNvSpPr>
          <p:nvPr>
            <p:ph type="sldNum" idx="12"/>
          </p:nvPr>
        </p:nvSpPr>
        <p:spPr>
          <a:xfrm>
            <a:off x="1" y="13108872"/>
            <a:ext cx="1288136" cy="24622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35</a:t>
            </a:fld>
            <a:endParaRPr/>
          </a:p>
        </p:txBody>
      </p:sp>
      <p:sp>
        <p:nvSpPr>
          <p:cNvPr id="700" name="Google Shape;700;p6"/>
          <p:cNvSpPr txBox="1">
            <a:spLocks noGrp="1"/>
          </p:cNvSpPr>
          <p:nvPr>
            <p:ph type="title"/>
          </p:nvPr>
        </p:nvSpPr>
        <p:spPr>
          <a:xfrm>
            <a:off x="1859360" y="2097809"/>
            <a:ext cx="10332639" cy="166199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400"/>
              <a:buFont typeface="Inter"/>
              <a:buNone/>
            </a:pPr>
            <a:r>
              <a:rPr lang="en-US"/>
              <a:t>Learn from library leaders around the world</a:t>
            </a:r>
            <a:endParaRPr/>
          </a:p>
        </p:txBody>
      </p:sp>
      <p:sp>
        <p:nvSpPr>
          <p:cNvPr id="701" name="Google Shape;701;p6"/>
          <p:cNvSpPr txBox="1">
            <a:spLocks noGrp="1"/>
          </p:cNvSpPr>
          <p:nvPr>
            <p:ph type="body" idx="2"/>
          </p:nvPr>
        </p:nvSpPr>
        <p:spPr>
          <a:xfrm>
            <a:off x="1858963" y="4343740"/>
            <a:ext cx="7546294" cy="73866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2400"/>
              <a:buNone/>
            </a:pPr>
            <a:r>
              <a:rPr lang="en-US"/>
              <a:t>Catch up on-demand and join the discussion live with global leaders: </a:t>
            </a:r>
            <a:r>
              <a:rPr lang="en-US" b="1"/>
              <a:t>bibliotheca.com</a:t>
            </a:r>
            <a:endParaRPr/>
          </a:p>
        </p:txBody>
      </p:sp>
      <p:sp>
        <p:nvSpPr>
          <p:cNvPr id="702" name="Google Shape;702;p6"/>
          <p:cNvSpPr txBox="1"/>
          <p:nvPr/>
        </p:nvSpPr>
        <p:spPr>
          <a:xfrm>
            <a:off x="7639108" y="10339547"/>
            <a:ext cx="455289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000000"/>
              </a:buClr>
              <a:buSzPts val="2400"/>
              <a:buFont typeface="Noto Sans Symbols"/>
              <a:buNone/>
            </a:pPr>
            <a:r>
              <a:rPr lang="en-US" sz="2400" b="0" i="0" u="none" strike="noStrike" cap="none">
                <a:solidFill>
                  <a:srgbClr val="000000"/>
                </a:solidFill>
                <a:latin typeface="Inter"/>
                <a:ea typeface="Inter"/>
                <a:cs typeface="Inter"/>
                <a:sym typeface="Inter"/>
              </a:rPr>
              <a:t>Webinar attendee, 2021</a:t>
            </a:r>
            <a:endParaRPr sz="3600" b="0" i="0" u="none" strike="noStrike" cap="none">
              <a:solidFill>
                <a:schemeClr val="dk1"/>
              </a:solidFill>
              <a:latin typeface="Inter"/>
              <a:ea typeface="Inter"/>
              <a:cs typeface="Inter"/>
              <a:sym typeface="Inter"/>
            </a:endParaRPr>
          </a:p>
        </p:txBody>
      </p:sp>
      <p:sp>
        <p:nvSpPr>
          <p:cNvPr id="703" name="Google Shape;703;p6"/>
          <p:cNvSpPr txBox="1"/>
          <p:nvPr/>
        </p:nvSpPr>
        <p:spPr>
          <a:xfrm>
            <a:off x="1858963" y="8898607"/>
            <a:ext cx="1033303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400"/>
              <a:buFont typeface="Inter"/>
              <a:buNone/>
            </a:pPr>
            <a:r>
              <a:rPr lang="en-US" sz="2400" b="0" i="0" u="none" strike="noStrike" cap="none">
                <a:solidFill>
                  <a:srgbClr val="000000"/>
                </a:solidFill>
                <a:latin typeface="Inter"/>
                <a:ea typeface="Inter"/>
                <a:cs typeface="Inter"/>
                <a:sym typeface="Inter"/>
              </a:rPr>
              <a:t>“This was great. I learned a lot, especially about what more I need to learn. The presentation was clear, precise, and at a great level of understanding. Thank you.”</a:t>
            </a:r>
            <a:endParaRPr sz="3600" b="0" i="0" u="none" strike="noStrike" cap="none">
              <a:solidFill>
                <a:schemeClr val="dk1"/>
              </a:solidFill>
              <a:latin typeface="Inter"/>
              <a:ea typeface="Inter"/>
              <a:cs typeface="Inter"/>
              <a:sym typeface="Inter"/>
            </a:endParaRPr>
          </a:p>
        </p:txBody>
      </p:sp>
      <p:sp>
        <p:nvSpPr>
          <p:cNvPr id="704" name="Google Shape;704;p6"/>
          <p:cNvSpPr/>
          <p:nvPr/>
        </p:nvSpPr>
        <p:spPr>
          <a:xfrm flipH="1">
            <a:off x="1858963" y="8067163"/>
            <a:ext cx="504001" cy="360000"/>
          </a:xfrm>
          <a:custGeom>
            <a:avLst/>
            <a:gdLst/>
            <a:ahLst/>
            <a:cxnLst/>
            <a:rect l="l" t="t" r="r" b="b"/>
            <a:pathLst>
              <a:path w="1229156" h="877968" extrusionOk="0">
                <a:moveTo>
                  <a:pt x="87797" y="877969"/>
                </a:moveTo>
                <a:lnTo>
                  <a:pt x="351188" y="877969"/>
                </a:lnTo>
                <a:lnTo>
                  <a:pt x="526781" y="526781"/>
                </a:lnTo>
                <a:lnTo>
                  <a:pt x="526781" y="0"/>
                </a:lnTo>
                <a:lnTo>
                  <a:pt x="0" y="0"/>
                </a:lnTo>
                <a:lnTo>
                  <a:pt x="0" y="526781"/>
                </a:lnTo>
                <a:lnTo>
                  <a:pt x="263391" y="526781"/>
                </a:lnTo>
                <a:close/>
                <a:moveTo>
                  <a:pt x="790172" y="877969"/>
                </a:moveTo>
                <a:lnTo>
                  <a:pt x="1053563" y="877969"/>
                </a:lnTo>
                <a:lnTo>
                  <a:pt x="1229156" y="526781"/>
                </a:lnTo>
                <a:lnTo>
                  <a:pt x="1229156" y="0"/>
                </a:lnTo>
                <a:lnTo>
                  <a:pt x="702375" y="0"/>
                </a:lnTo>
                <a:lnTo>
                  <a:pt x="702375" y="526781"/>
                </a:lnTo>
                <a:lnTo>
                  <a:pt x="965766" y="526781"/>
                </a:lnTo>
                <a:close/>
              </a:path>
            </a:pathLst>
          </a:custGeom>
          <a:solidFill>
            <a:srgbClr val="EE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Inter"/>
              <a:buNone/>
            </a:pPr>
            <a:endParaRPr sz="3600" b="0" i="0" u="none" strike="noStrike" cap="none">
              <a:solidFill>
                <a:schemeClr val="dk1"/>
              </a:solidFill>
              <a:latin typeface="Inter"/>
              <a:ea typeface="Inter"/>
              <a:cs typeface="Inter"/>
              <a:sym typeface="Inter"/>
            </a:endParaRPr>
          </a:p>
        </p:txBody>
      </p:sp>
      <p:cxnSp>
        <p:nvCxnSpPr>
          <p:cNvPr id="705" name="Google Shape;705;p6"/>
          <p:cNvCxnSpPr/>
          <p:nvPr/>
        </p:nvCxnSpPr>
        <p:spPr>
          <a:xfrm>
            <a:off x="1858963" y="12556959"/>
            <a:ext cx="10668171" cy="0"/>
          </a:xfrm>
          <a:prstGeom prst="straightConnector1">
            <a:avLst/>
          </a:prstGeom>
          <a:noFill/>
          <a:ln w="9525" cap="flat" cmpd="sng">
            <a:solidFill>
              <a:schemeClr val="accent5"/>
            </a:solidFill>
            <a:prstDash val="solid"/>
            <a:round/>
            <a:headEnd type="none" w="sm" len="sm"/>
            <a:tailEnd type="none" w="sm" len="sm"/>
          </a:ln>
        </p:spPr>
      </p:cxnSp>
      <p:cxnSp>
        <p:nvCxnSpPr>
          <p:cNvPr id="706" name="Google Shape;706;p6"/>
          <p:cNvCxnSpPr/>
          <p:nvPr/>
        </p:nvCxnSpPr>
        <p:spPr>
          <a:xfrm>
            <a:off x="1858963" y="6311415"/>
            <a:ext cx="10668171" cy="0"/>
          </a:xfrm>
          <a:prstGeom prst="straightConnector1">
            <a:avLst/>
          </a:prstGeom>
          <a:noFill/>
          <a:ln w="9525" cap="flat" cmpd="sng">
            <a:solidFill>
              <a:schemeClr val="accent5"/>
            </a:solidFill>
            <a:prstDash val="solid"/>
            <a:round/>
            <a:headEnd type="none" w="sm" len="sm"/>
            <a:tailEnd type="none" w="sm" len="sm"/>
          </a:ln>
        </p:spPr>
      </p:cxnSp>
      <p:pic>
        <p:nvPicPr>
          <p:cNvPr id="707" name="Google Shape;707;p6"/>
          <p:cNvPicPr preferRelativeResize="0"/>
          <p:nvPr/>
        </p:nvPicPr>
        <p:blipFill rotWithShape="1">
          <a:blip r:embed="rId3">
            <a:alphaModFix/>
          </a:blip>
          <a:srcRect/>
          <a:stretch/>
        </p:blipFill>
        <p:spPr>
          <a:xfrm>
            <a:off x="12527134" y="1383886"/>
            <a:ext cx="12053511" cy="12041397"/>
          </a:xfrm>
          <a:prstGeom prst="rect">
            <a:avLst/>
          </a:prstGeom>
          <a:noFill/>
          <a:ln>
            <a:noFill/>
          </a:ln>
        </p:spPr>
      </p:pic>
      <p:pic>
        <p:nvPicPr>
          <p:cNvPr id="708" name="Google Shape;708;p6"/>
          <p:cNvPicPr preferRelativeResize="0"/>
          <p:nvPr/>
        </p:nvPicPr>
        <p:blipFill rotWithShape="1">
          <a:blip r:embed="rId4">
            <a:alphaModFix/>
          </a:blip>
          <a:srcRect/>
          <a:stretch/>
        </p:blipFill>
        <p:spPr>
          <a:xfrm>
            <a:off x="17377881" y="2756878"/>
            <a:ext cx="4934687" cy="100152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7"/>
          <p:cNvPicPr preferRelativeResize="0">
            <a:picLocks noGrp="1"/>
          </p:cNvPicPr>
          <p:nvPr>
            <p:ph type="pic" idx="2"/>
          </p:nvPr>
        </p:nvPicPr>
        <p:blipFill rotWithShape="1">
          <a:blip r:embed="rId3">
            <a:alphaModFix/>
          </a:blip>
          <a:srcRect r="1" b="937"/>
          <a:stretch/>
        </p:blipFill>
        <p:spPr>
          <a:xfrm>
            <a:off x="8327717" y="2754493"/>
            <a:ext cx="16056282" cy="9941188"/>
          </a:xfrm>
          <a:prstGeom prst="rect">
            <a:avLst/>
          </a:prstGeom>
          <a:noFill/>
          <a:ln>
            <a:noFill/>
          </a:ln>
        </p:spPr>
      </p:pic>
      <p:sp>
        <p:nvSpPr>
          <p:cNvPr id="715" name="Google Shape;715;p7"/>
          <p:cNvSpPr txBox="1">
            <a:spLocks noGrp="1"/>
          </p:cNvSpPr>
          <p:nvPr>
            <p:ph type="title"/>
          </p:nvPr>
        </p:nvSpPr>
        <p:spPr>
          <a:xfrm>
            <a:off x="382588" y="7184721"/>
            <a:ext cx="7043737" cy="166199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ct val="100000"/>
              <a:buFont typeface="Inter"/>
              <a:buNone/>
            </a:pPr>
            <a:r>
              <a:rPr lang="en-US"/>
              <a:t>Help shape the future </a:t>
            </a:r>
            <a:br>
              <a:rPr lang="en-US"/>
            </a:br>
            <a:r>
              <a:rPr lang="en-US"/>
              <a:t>of our digital events!</a:t>
            </a:r>
            <a:endParaRPr/>
          </a:p>
        </p:txBody>
      </p:sp>
      <p:sp>
        <p:nvSpPr>
          <p:cNvPr id="716" name="Google Shape;716;p7"/>
          <p:cNvSpPr txBox="1">
            <a:spLocks noGrp="1"/>
          </p:cNvSpPr>
          <p:nvPr>
            <p:ph type="subTitle" idx="1"/>
          </p:nvPr>
        </p:nvSpPr>
        <p:spPr>
          <a:xfrm>
            <a:off x="382588" y="10287702"/>
            <a:ext cx="7074216" cy="3877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2800"/>
              <a:buNone/>
            </a:pPr>
            <a:r>
              <a:rPr lang="en-US"/>
              <a:t>FEEDBACK SURVEY</a:t>
            </a:r>
            <a:endParaRPr/>
          </a:p>
        </p:txBody>
      </p:sp>
      <p:sp>
        <p:nvSpPr>
          <p:cNvPr id="717" name="Google Shape;717;p7"/>
          <p:cNvSpPr txBox="1">
            <a:spLocks noGrp="1"/>
          </p:cNvSpPr>
          <p:nvPr>
            <p:ph type="body" idx="3"/>
          </p:nvPr>
        </p:nvSpPr>
        <p:spPr>
          <a:xfrm>
            <a:off x="382588" y="11283913"/>
            <a:ext cx="7074217" cy="3877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2800"/>
              <a:buNone/>
            </a:pPr>
            <a:r>
              <a:rPr lang="en-US"/>
              <a:t>THANK YOU</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8"/>
          <p:cNvPicPr preferRelativeResize="0">
            <a:picLocks noGrp="1"/>
          </p:cNvPicPr>
          <p:nvPr>
            <p:ph type="pic" idx="2"/>
          </p:nvPr>
        </p:nvPicPr>
        <p:blipFill rotWithShape="1">
          <a:blip r:embed="rId3">
            <a:alphaModFix/>
          </a:blip>
          <a:srcRect t="40" b="39"/>
          <a:stretch/>
        </p:blipFill>
        <p:spPr>
          <a:xfrm>
            <a:off x="-1" y="990320"/>
            <a:ext cx="16084397" cy="9952662"/>
          </a:xfrm>
          <a:prstGeom prst="rect">
            <a:avLst/>
          </a:prstGeom>
          <a:solidFill>
            <a:srgbClr val="D8D8D8"/>
          </a:solidFill>
          <a:ln>
            <a:noFill/>
          </a:ln>
        </p:spPr>
      </p:pic>
      <p:sp>
        <p:nvSpPr>
          <p:cNvPr id="724" name="Google Shape;724;p8"/>
          <p:cNvSpPr txBox="1">
            <a:spLocks noGrp="1"/>
          </p:cNvSpPr>
          <p:nvPr>
            <p:ph type="title" idx="4294967295"/>
          </p:nvPr>
        </p:nvSpPr>
        <p:spPr>
          <a:xfrm>
            <a:off x="16755860" y="3606800"/>
            <a:ext cx="7043737" cy="203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400"/>
              <a:buFont typeface="Inter"/>
              <a:buNone/>
            </a:pPr>
            <a:r>
              <a:rPr lang="en-US">
                <a:solidFill>
                  <a:schemeClr val="lt1"/>
                </a:solidFill>
              </a:rPr>
              <a:t>Thank you.</a:t>
            </a:r>
            <a:endParaRPr/>
          </a:p>
        </p:txBody>
      </p:sp>
      <p:sp>
        <p:nvSpPr>
          <p:cNvPr id="725" name="Google Shape;725;p8"/>
          <p:cNvSpPr txBox="1">
            <a:spLocks noGrp="1"/>
          </p:cNvSpPr>
          <p:nvPr>
            <p:ph type="subTitle" idx="4294967295"/>
          </p:nvPr>
        </p:nvSpPr>
        <p:spPr>
          <a:xfrm>
            <a:off x="16725697" y="5492750"/>
            <a:ext cx="7073900" cy="13081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70000"/>
              </a:lnSpc>
              <a:spcBef>
                <a:spcPts val="0"/>
              </a:spcBef>
              <a:spcAft>
                <a:spcPts val="0"/>
              </a:spcAft>
              <a:buClr>
                <a:schemeClr val="lt1"/>
              </a:buClr>
              <a:buSzPct val="100000"/>
              <a:buFont typeface="Noto Sans Symbols"/>
              <a:buNone/>
            </a:pPr>
            <a:r>
              <a:rPr lang="en-US" sz="2800" b="0" i="0" u="none" strike="noStrike" cap="none">
                <a:solidFill>
                  <a:schemeClr val="lt1"/>
                </a:solidFill>
                <a:latin typeface="Inter"/>
                <a:ea typeface="Inter"/>
                <a:cs typeface="Inter"/>
                <a:sym typeface="Inter"/>
              </a:rPr>
              <a:t>"Imagining future library potential, engineering real library solutions“</a:t>
            </a:r>
            <a:endParaRPr/>
          </a:p>
        </p:txBody>
      </p:sp>
      <p:cxnSp>
        <p:nvCxnSpPr>
          <p:cNvPr id="726" name="Google Shape;726;p8"/>
          <p:cNvCxnSpPr/>
          <p:nvPr/>
        </p:nvCxnSpPr>
        <p:spPr>
          <a:xfrm>
            <a:off x="0" y="974507"/>
            <a:ext cx="24384000" cy="0"/>
          </a:xfrm>
          <a:prstGeom prst="straightConnector1">
            <a:avLst/>
          </a:prstGeom>
          <a:noFill/>
          <a:ln w="9525" cap="flat" cmpd="sng">
            <a:solidFill>
              <a:schemeClr val="accent1"/>
            </a:solidFill>
            <a:prstDash val="solid"/>
            <a:round/>
            <a:headEnd type="none" w="sm" len="sm"/>
            <a:tailEnd type="none" w="sm" len="sm"/>
          </a:ln>
        </p:spPr>
      </p:cxnSp>
      <p:cxnSp>
        <p:nvCxnSpPr>
          <p:cNvPr id="727" name="Google Shape;727;p8"/>
          <p:cNvCxnSpPr/>
          <p:nvPr/>
        </p:nvCxnSpPr>
        <p:spPr>
          <a:xfrm>
            <a:off x="0" y="10942982"/>
            <a:ext cx="24384000" cy="0"/>
          </a:xfrm>
          <a:prstGeom prst="straightConnector1">
            <a:avLst/>
          </a:prstGeom>
          <a:noFill/>
          <a:ln w="9525" cap="flat" cmpd="sng">
            <a:solidFill>
              <a:schemeClr val="accent1"/>
            </a:solidFill>
            <a:prstDash val="solid"/>
            <a:round/>
            <a:headEnd type="none" w="sm" len="sm"/>
            <a:tailEnd type="none" w="sm" len="sm"/>
          </a:ln>
        </p:spPr>
      </p:cxnSp>
      <p:grpSp>
        <p:nvGrpSpPr>
          <p:cNvPr id="728" name="Google Shape;728;p8"/>
          <p:cNvGrpSpPr/>
          <p:nvPr/>
        </p:nvGrpSpPr>
        <p:grpSpPr>
          <a:xfrm>
            <a:off x="16765004" y="12105051"/>
            <a:ext cx="3587611" cy="468000"/>
            <a:chOff x="14407173" y="12105051"/>
            <a:chExt cx="3587611" cy="468000"/>
          </a:xfrm>
        </p:grpSpPr>
        <p:pic>
          <p:nvPicPr>
            <p:cNvPr id="729" name="Google Shape;729;p8" descr="Auricular"/>
            <p:cNvPicPr preferRelativeResize="0"/>
            <p:nvPr/>
          </p:nvPicPr>
          <p:blipFill rotWithShape="1">
            <a:blip r:embed="rId4">
              <a:alphaModFix/>
            </a:blip>
            <a:srcRect/>
            <a:stretch/>
          </p:blipFill>
          <p:spPr>
            <a:xfrm>
              <a:off x="14407173" y="12105051"/>
              <a:ext cx="468000" cy="468000"/>
            </a:xfrm>
            <a:prstGeom prst="rect">
              <a:avLst/>
            </a:prstGeom>
            <a:noFill/>
            <a:ln>
              <a:noFill/>
            </a:ln>
          </p:spPr>
        </p:pic>
        <p:sp>
          <p:nvSpPr>
            <p:cNvPr id="730" name="Google Shape;730;p8"/>
            <p:cNvSpPr txBox="1"/>
            <p:nvPr/>
          </p:nvSpPr>
          <p:spPr>
            <a:xfrm>
              <a:off x="15114784" y="12192485"/>
              <a:ext cx="2880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Inter"/>
                  <a:ea typeface="Inter"/>
                  <a:cs typeface="Inter"/>
                  <a:sym typeface="Inter"/>
                </a:rPr>
                <a:t> 1.800.328.0067</a:t>
              </a:r>
              <a:endParaRPr/>
            </a:p>
          </p:txBody>
        </p:sp>
      </p:grpSp>
      <p:grpSp>
        <p:nvGrpSpPr>
          <p:cNvPr id="731" name="Google Shape;731;p8"/>
          <p:cNvGrpSpPr/>
          <p:nvPr/>
        </p:nvGrpSpPr>
        <p:grpSpPr>
          <a:xfrm>
            <a:off x="20352615" y="12124101"/>
            <a:ext cx="3588527" cy="468000"/>
            <a:chOff x="18954330" y="12124101"/>
            <a:chExt cx="3588527" cy="468000"/>
          </a:xfrm>
        </p:grpSpPr>
        <p:sp>
          <p:nvSpPr>
            <p:cNvPr id="732" name="Google Shape;732;p8"/>
            <p:cNvSpPr txBox="1"/>
            <p:nvPr/>
          </p:nvSpPr>
          <p:spPr>
            <a:xfrm>
              <a:off x="19662857" y="12192485"/>
              <a:ext cx="2880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Inter"/>
                  <a:ea typeface="Inter"/>
                  <a:cs typeface="Inter"/>
                  <a:sym typeface="Inter"/>
                </a:rPr>
                <a:t>www.bibliotheca.com</a:t>
              </a:r>
              <a:endParaRPr/>
            </a:p>
          </p:txBody>
        </p:sp>
        <p:pic>
          <p:nvPicPr>
            <p:cNvPr id="733" name="Google Shape;733;p8"/>
            <p:cNvPicPr preferRelativeResize="0"/>
            <p:nvPr/>
          </p:nvPicPr>
          <p:blipFill rotWithShape="1">
            <a:blip r:embed="rId5">
              <a:alphaModFix/>
            </a:blip>
            <a:srcRect/>
            <a:stretch/>
          </p:blipFill>
          <p:spPr>
            <a:xfrm>
              <a:off x="18954330" y="12124101"/>
              <a:ext cx="468916" cy="468000"/>
            </a:xfrm>
            <a:prstGeom prst="rect">
              <a:avLst/>
            </a:prstGeom>
            <a:noFill/>
            <a:ln>
              <a:noFill/>
            </a:ln>
          </p:spPr>
        </p:pic>
      </p:grpSp>
      <p:pic>
        <p:nvPicPr>
          <p:cNvPr id="734" name="Google Shape;734;p8">
            <a:hlinkClick r:id="rId6"/>
          </p:cNvPr>
          <p:cNvPicPr preferRelativeResize="0"/>
          <p:nvPr/>
        </p:nvPicPr>
        <p:blipFill rotWithShape="1">
          <a:blip r:embed="rId7">
            <a:alphaModFix/>
          </a:blip>
          <a:srcRect/>
          <a:stretch/>
        </p:blipFill>
        <p:spPr>
          <a:xfrm>
            <a:off x="16830367" y="7712597"/>
            <a:ext cx="324000" cy="324000"/>
          </a:xfrm>
          <a:prstGeom prst="rect">
            <a:avLst/>
          </a:prstGeom>
          <a:noFill/>
          <a:ln>
            <a:noFill/>
          </a:ln>
        </p:spPr>
      </p:pic>
      <p:pic>
        <p:nvPicPr>
          <p:cNvPr id="735" name="Google Shape;735;p8">
            <a:hlinkClick r:id="rId8"/>
          </p:cNvPr>
          <p:cNvPicPr preferRelativeResize="0"/>
          <p:nvPr/>
        </p:nvPicPr>
        <p:blipFill rotWithShape="1">
          <a:blip r:embed="rId9">
            <a:alphaModFix/>
          </a:blip>
          <a:srcRect/>
          <a:stretch/>
        </p:blipFill>
        <p:spPr>
          <a:xfrm>
            <a:off x="17787434" y="7712597"/>
            <a:ext cx="324000" cy="324000"/>
          </a:xfrm>
          <a:prstGeom prst="rect">
            <a:avLst/>
          </a:prstGeom>
          <a:noFill/>
          <a:ln>
            <a:noFill/>
          </a:ln>
        </p:spPr>
      </p:pic>
      <p:pic>
        <p:nvPicPr>
          <p:cNvPr id="736" name="Google Shape;736;p8">
            <a:hlinkClick r:id="rId10"/>
          </p:cNvPr>
          <p:cNvPicPr preferRelativeResize="0"/>
          <p:nvPr/>
        </p:nvPicPr>
        <p:blipFill rotWithShape="1">
          <a:blip r:embed="rId11">
            <a:alphaModFix/>
          </a:blip>
          <a:srcRect/>
          <a:stretch/>
        </p:blipFill>
        <p:spPr>
          <a:xfrm>
            <a:off x="18744501" y="7712597"/>
            <a:ext cx="323366" cy="324000"/>
          </a:xfrm>
          <a:prstGeom prst="rect">
            <a:avLst/>
          </a:prstGeom>
          <a:noFill/>
          <a:ln>
            <a:noFill/>
          </a:ln>
        </p:spPr>
      </p:pic>
      <p:pic>
        <p:nvPicPr>
          <p:cNvPr id="737" name="Google Shape;737;p8">
            <a:hlinkClick r:id="rId12"/>
          </p:cNvPr>
          <p:cNvPicPr preferRelativeResize="0"/>
          <p:nvPr/>
        </p:nvPicPr>
        <p:blipFill rotWithShape="1">
          <a:blip r:embed="rId13">
            <a:alphaModFix/>
          </a:blip>
          <a:srcRect/>
          <a:stretch/>
        </p:blipFill>
        <p:spPr>
          <a:xfrm>
            <a:off x="19700935" y="7712597"/>
            <a:ext cx="324000" cy="324000"/>
          </a:xfrm>
          <a:prstGeom prst="rect">
            <a:avLst/>
          </a:prstGeom>
          <a:noFill/>
          <a:ln>
            <a:noFill/>
          </a:ln>
        </p:spPr>
      </p:pic>
      <p:grpSp>
        <p:nvGrpSpPr>
          <p:cNvPr id="738" name="Google Shape;738;p8"/>
          <p:cNvGrpSpPr/>
          <p:nvPr/>
        </p:nvGrpSpPr>
        <p:grpSpPr>
          <a:xfrm>
            <a:off x="12496785" y="12124101"/>
            <a:ext cx="3587611" cy="468000"/>
            <a:chOff x="9654165" y="12124101"/>
            <a:chExt cx="3587611" cy="468000"/>
          </a:xfrm>
        </p:grpSpPr>
        <p:pic>
          <p:nvPicPr>
            <p:cNvPr id="739" name="Google Shape;739;p8"/>
            <p:cNvPicPr preferRelativeResize="0"/>
            <p:nvPr/>
          </p:nvPicPr>
          <p:blipFill rotWithShape="1">
            <a:blip r:embed="rId14">
              <a:alphaModFix/>
            </a:blip>
            <a:srcRect/>
            <a:stretch/>
          </p:blipFill>
          <p:spPr>
            <a:xfrm>
              <a:off x="9654165" y="12124101"/>
              <a:ext cx="468000" cy="468000"/>
            </a:xfrm>
            <a:prstGeom prst="rect">
              <a:avLst/>
            </a:prstGeom>
            <a:noFill/>
            <a:ln>
              <a:noFill/>
            </a:ln>
          </p:spPr>
        </p:pic>
        <p:sp>
          <p:nvSpPr>
            <p:cNvPr id="740" name="Google Shape;740;p8"/>
            <p:cNvSpPr txBox="1"/>
            <p:nvPr/>
          </p:nvSpPr>
          <p:spPr>
            <a:xfrm>
              <a:off x="10361776" y="12192495"/>
              <a:ext cx="2880000" cy="369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Inter"/>
                  <a:ea typeface="Inter"/>
                  <a:cs typeface="Inter"/>
                  <a:sym typeface="Inter"/>
                </a:rPr>
                <a:t>sales@bibliotheca.com</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1859360" y="2097810"/>
            <a:ext cx="10000000" cy="830997"/>
          </a:xfrm>
          <a:prstGeom prst="rect">
            <a:avLst/>
          </a:prstGeom>
        </p:spPr>
        <p:txBody>
          <a:bodyPr spcFirstLastPara="1" wrap="square" lIns="0" tIns="0" rIns="0" bIns="0" anchor="t" anchorCtr="0">
            <a:spAutoFit/>
          </a:bodyPr>
          <a:lstStyle/>
          <a:p>
            <a:r>
              <a:rPr lang="en"/>
              <a:t>Making at Libraries</a:t>
            </a:r>
            <a:endParaRPr/>
          </a:p>
        </p:txBody>
      </p:sp>
      <p:sp>
        <p:nvSpPr>
          <p:cNvPr id="149" name="Google Shape;149;p24"/>
          <p:cNvSpPr txBox="1">
            <a:spLocks noGrp="1"/>
          </p:cNvSpPr>
          <p:nvPr>
            <p:ph type="body" idx="1"/>
          </p:nvPr>
        </p:nvSpPr>
        <p:spPr>
          <a:xfrm>
            <a:off x="1859360" y="3428712"/>
            <a:ext cx="10000000" cy="7353295"/>
          </a:xfrm>
          <a:prstGeom prst="rect">
            <a:avLst/>
          </a:prstGeom>
        </p:spPr>
        <p:txBody>
          <a:bodyPr spcFirstLastPara="1" wrap="square" lIns="0" tIns="0" rIns="0" bIns="0" anchor="t" anchorCtr="0">
            <a:spAutoFit/>
          </a:bodyPr>
          <a:lstStyle/>
          <a:p>
            <a:pPr marL="1219215" indent="-914411">
              <a:spcBef>
                <a:spcPts val="1067"/>
              </a:spcBef>
              <a:buSzPts val="1800"/>
              <a:buChar char="●"/>
            </a:pPr>
            <a:r>
              <a:rPr lang="en" sz="4800"/>
              <a:t>Libraries have a long history of hosting maker programs</a:t>
            </a:r>
            <a:endParaRPr sz="4800"/>
          </a:p>
          <a:p>
            <a:pPr marL="1219215" indent="0">
              <a:spcBef>
                <a:spcPts val="1067"/>
              </a:spcBef>
            </a:pPr>
            <a:endParaRPr sz="4800"/>
          </a:p>
          <a:p>
            <a:pPr marL="1219215" indent="-914411">
              <a:spcBef>
                <a:spcPts val="1067"/>
              </a:spcBef>
              <a:buSzPts val="1800"/>
              <a:buChar char="●"/>
            </a:pPr>
            <a:r>
              <a:rPr lang="en" sz="4800"/>
              <a:t>This includes programs focused on hands-on crafting</a:t>
            </a:r>
            <a:endParaRPr sz="4800"/>
          </a:p>
          <a:p>
            <a:pPr marL="1219215" indent="0">
              <a:spcBef>
                <a:spcPts val="1067"/>
              </a:spcBef>
            </a:pPr>
            <a:endParaRPr sz="4800"/>
          </a:p>
          <a:p>
            <a:pPr marL="1219215" indent="-914411">
              <a:spcBef>
                <a:spcPts val="1067"/>
              </a:spcBef>
              <a:buSzPts val="1800"/>
              <a:buChar char="●"/>
            </a:pPr>
            <a:r>
              <a:rPr lang="en" sz="4800"/>
              <a:t>Today, we’ll discuss how libraries can broaden the scope of maker programs available at their locations</a:t>
            </a:r>
            <a:endParaRPr sz="4800"/>
          </a:p>
        </p:txBody>
      </p:sp>
      <p:pic>
        <p:nvPicPr>
          <p:cNvPr id="150" name="Google Shape;150;p24"/>
          <p:cNvPicPr preferRelativeResize="0"/>
          <p:nvPr/>
        </p:nvPicPr>
        <p:blipFill>
          <a:blip r:embed="rId3">
            <a:alphaModFix/>
          </a:blip>
          <a:stretch>
            <a:fillRect/>
          </a:stretch>
        </p:blipFill>
        <p:spPr>
          <a:xfrm>
            <a:off x="13785535" y="4297550"/>
            <a:ext cx="10000003" cy="6191381"/>
          </a:xfrm>
          <a:prstGeom prst="rect">
            <a:avLst/>
          </a:prstGeom>
          <a:noFill/>
          <a:ln>
            <a:noFill/>
          </a:ln>
        </p:spPr>
      </p:pic>
      <p:sp>
        <p:nvSpPr>
          <p:cNvPr id="5" name="Google Shape;662;g125458fdc58_0_471">
            <a:extLst>
              <a:ext uri="{FF2B5EF4-FFF2-40B4-BE49-F238E27FC236}">
                <a16:creationId xmlns:a16="http://schemas.microsoft.com/office/drawing/2014/main" id="{D648C430-D9AE-C647-92FD-BF59FB2BA810}"/>
              </a:ext>
            </a:extLst>
          </p:cNvPr>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4</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125458fdc58_0_84"/>
          <p:cNvPicPr preferRelativeResize="0"/>
          <p:nvPr/>
        </p:nvPicPr>
        <p:blipFill rotWithShape="1">
          <a:blip r:embed="rId3">
            <a:alphaModFix/>
          </a:blip>
          <a:srcRect/>
          <a:stretch/>
        </p:blipFill>
        <p:spPr>
          <a:xfrm>
            <a:off x="13645100" y="9562607"/>
            <a:ext cx="2946577" cy="2619180"/>
          </a:xfrm>
          <a:prstGeom prst="rect">
            <a:avLst/>
          </a:prstGeom>
          <a:noFill/>
          <a:ln>
            <a:noFill/>
          </a:ln>
        </p:spPr>
      </p:pic>
      <p:pic>
        <p:nvPicPr>
          <p:cNvPr id="320" name="Google Shape;320;g125458fdc58_0_84"/>
          <p:cNvPicPr preferRelativeResize="0"/>
          <p:nvPr/>
        </p:nvPicPr>
        <p:blipFill rotWithShape="1">
          <a:blip r:embed="rId4">
            <a:alphaModFix/>
          </a:blip>
          <a:srcRect l="25779" r="26780"/>
          <a:stretch/>
        </p:blipFill>
        <p:spPr>
          <a:xfrm>
            <a:off x="9865667" y="9745433"/>
            <a:ext cx="1909066" cy="2253533"/>
          </a:xfrm>
          <a:prstGeom prst="rect">
            <a:avLst/>
          </a:prstGeom>
          <a:noFill/>
          <a:ln>
            <a:noFill/>
          </a:ln>
        </p:spPr>
      </p:pic>
      <p:pic>
        <p:nvPicPr>
          <p:cNvPr id="321" name="Google Shape;321;g125458fdc58_0_84"/>
          <p:cNvPicPr preferRelativeResize="0"/>
          <p:nvPr/>
        </p:nvPicPr>
        <p:blipFill>
          <a:blip r:embed="rId5">
            <a:alphaModFix/>
          </a:blip>
          <a:stretch>
            <a:fillRect/>
          </a:stretch>
        </p:blipFill>
        <p:spPr>
          <a:xfrm>
            <a:off x="2459807" y="9562633"/>
            <a:ext cx="5303807" cy="2619200"/>
          </a:xfrm>
          <a:prstGeom prst="rect">
            <a:avLst/>
          </a:prstGeom>
          <a:noFill/>
          <a:ln>
            <a:noFill/>
          </a:ln>
        </p:spPr>
      </p:pic>
      <p:pic>
        <p:nvPicPr>
          <p:cNvPr id="322" name="Google Shape;322;g125458fdc58_0_84"/>
          <p:cNvPicPr preferRelativeResize="0"/>
          <p:nvPr/>
        </p:nvPicPr>
        <p:blipFill rotWithShape="1">
          <a:blip r:embed="rId6">
            <a:alphaModFix/>
          </a:blip>
          <a:srcRect/>
          <a:stretch/>
        </p:blipFill>
        <p:spPr>
          <a:xfrm>
            <a:off x="18977667" y="9398934"/>
            <a:ext cx="2946532" cy="2946532"/>
          </a:xfrm>
          <a:prstGeom prst="rect">
            <a:avLst/>
          </a:prstGeom>
          <a:noFill/>
          <a:ln>
            <a:noFill/>
          </a:ln>
        </p:spPr>
      </p:pic>
      <p:sp>
        <p:nvSpPr>
          <p:cNvPr id="323" name="Google Shape;323;g125458fdc58_0_84"/>
          <p:cNvSpPr txBox="1"/>
          <p:nvPr/>
        </p:nvSpPr>
        <p:spPr>
          <a:xfrm>
            <a:off x="12749600" y="12622667"/>
            <a:ext cx="11900700" cy="1716900"/>
          </a:xfrm>
          <a:prstGeom prst="rect">
            <a:avLst/>
          </a:prstGeom>
          <a:noFill/>
          <a:ln>
            <a:noFill/>
          </a:ln>
        </p:spPr>
        <p:txBody>
          <a:bodyPr spcFirstLastPara="1" wrap="square" lIns="243800" tIns="243800" rIns="243800" bIns="243800" anchor="t" anchorCtr="0">
            <a:spAutoFit/>
          </a:bodyPr>
          <a:lstStyle/>
          <a:p>
            <a:pPr marL="0" lvl="0" indent="0" algn="ctr" rtl="0">
              <a:lnSpc>
                <a:spcPct val="115000"/>
              </a:lnSpc>
              <a:spcBef>
                <a:spcPts val="0"/>
              </a:spcBef>
              <a:spcAft>
                <a:spcPts val="0"/>
              </a:spcAft>
              <a:buNone/>
            </a:pPr>
            <a:r>
              <a:rPr lang="en-US" sz="3700">
                <a:solidFill>
                  <a:schemeClr val="dk2"/>
                </a:solidFill>
              </a:rPr>
              <a:t>NSF Award #s DRL-1614436 and DRL-1850289</a:t>
            </a:r>
            <a:endParaRPr sz="3700">
              <a:solidFill>
                <a:schemeClr val="dk2"/>
              </a:solidFill>
            </a:endParaRPr>
          </a:p>
          <a:p>
            <a:pPr marL="0" lvl="0" indent="0" algn="l" rtl="0">
              <a:spcBef>
                <a:spcPts val="0"/>
              </a:spcBef>
              <a:spcAft>
                <a:spcPts val="0"/>
              </a:spcAft>
              <a:buNone/>
            </a:pPr>
            <a:endParaRPr sz="3700">
              <a:solidFill>
                <a:schemeClr val="dk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125458fdc58_0_231"/>
          <p:cNvSpPr txBox="1">
            <a:spLocks noGrp="1"/>
          </p:cNvSpPr>
          <p:nvPr>
            <p:ph type="title"/>
          </p:nvPr>
        </p:nvSpPr>
        <p:spPr>
          <a:xfrm>
            <a:off x="1859360" y="2097809"/>
            <a:ext cx="10000200" cy="748200"/>
          </a:xfrm>
          <a:prstGeom prst="rect">
            <a:avLst/>
          </a:prstGeom>
        </p:spPr>
        <p:txBody>
          <a:bodyPr spcFirstLastPara="1" wrap="square" lIns="0" tIns="0" rIns="0" bIns="0" anchor="t" anchorCtr="0">
            <a:spAutoFit/>
          </a:bodyPr>
          <a:lstStyle/>
          <a:p>
            <a:pPr marL="0" lvl="0" indent="0" algn="l" rtl="0">
              <a:lnSpc>
                <a:spcPct val="90000"/>
              </a:lnSpc>
              <a:spcBef>
                <a:spcPts val="0"/>
              </a:spcBef>
              <a:spcAft>
                <a:spcPts val="0"/>
              </a:spcAft>
              <a:buNone/>
            </a:pPr>
            <a:r>
              <a:rPr lang="en-US"/>
              <a:t>What is Neurodiversity?</a:t>
            </a:r>
            <a:endParaRPr/>
          </a:p>
        </p:txBody>
      </p:sp>
      <p:sp>
        <p:nvSpPr>
          <p:cNvPr id="330" name="Google Shape;330;g125458fdc58_0_231"/>
          <p:cNvSpPr txBox="1">
            <a:spLocks noGrp="1"/>
          </p:cNvSpPr>
          <p:nvPr>
            <p:ph type="body" idx="1"/>
          </p:nvPr>
        </p:nvSpPr>
        <p:spPr>
          <a:xfrm>
            <a:off x="1859359" y="3756579"/>
            <a:ext cx="10000200" cy="7566000"/>
          </a:xfrm>
          <a:prstGeom prst="rect">
            <a:avLst/>
          </a:prstGeom>
        </p:spPr>
        <p:txBody>
          <a:bodyPr spcFirstLastPara="1" wrap="square" lIns="0" tIns="0" rIns="0" bIns="0" anchor="t" anchorCtr="0">
            <a:spAutoFit/>
          </a:bodyPr>
          <a:lstStyle/>
          <a:p>
            <a:pPr marL="0" lvl="0" indent="0" algn="ctr" rtl="0">
              <a:lnSpc>
                <a:spcPct val="100000"/>
              </a:lnSpc>
              <a:spcBef>
                <a:spcPts val="0"/>
              </a:spcBef>
              <a:spcAft>
                <a:spcPts val="0"/>
              </a:spcAft>
              <a:buClr>
                <a:srgbClr val="000000"/>
              </a:buClr>
              <a:buSzPts val="1800"/>
              <a:buFont typeface="Arial"/>
              <a:buNone/>
            </a:pPr>
            <a:r>
              <a:rPr lang="en-US" sz="3200" dirty="0"/>
              <a:t>Neurodiversity is the diversity of human brains and minds. Neurodiversity is a natural and valuable form of human diversity</a:t>
            </a:r>
            <a:endParaRPr sz="3200" dirty="0"/>
          </a:p>
          <a:p>
            <a:pPr marL="0" lvl="0" indent="0" algn="ctr" rtl="0">
              <a:lnSpc>
                <a:spcPct val="100000"/>
              </a:lnSpc>
              <a:spcBef>
                <a:spcPts val="0"/>
              </a:spcBef>
              <a:spcAft>
                <a:spcPts val="0"/>
              </a:spcAft>
              <a:buClr>
                <a:srgbClr val="000000"/>
              </a:buClr>
              <a:buSzPts val="1800"/>
              <a:buFont typeface="Arial"/>
              <a:buNone/>
            </a:pPr>
            <a:endParaRPr sz="3200" dirty="0"/>
          </a:p>
          <a:p>
            <a:pPr marL="723900" lvl="1" indent="-457200" algn="l" rtl="0">
              <a:lnSpc>
                <a:spcPct val="115000"/>
              </a:lnSpc>
              <a:spcBef>
                <a:spcPts val="0"/>
              </a:spcBef>
              <a:spcAft>
                <a:spcPts val="0"/>
              </a:spcAft>
              <a:buSzPts val="3200"/>
              <a:buFont typeface="Arial" panose="020B0604020202020204" pitchFamily="34" charset="0"/>
              <a:buChar char="•"/>
            </a:pPr>
            <a:r>
              <a:rPr lang="en-US" sz="3200" dirty="0"/>
              <a:t>The idea that there is one “normal” type of brain is an unhealthy, culturally constructed fiction</a:t>
            </a:r>
            <a:endParaRPr sz="3200" dirty="0"/>
          </a:p>
          <a:p>
            <a:pPr marL="1371600" lvl="0" indent="-457200" algn="l" rtl="0">
              <a:lnSpc>
                <a:spcPct val="115000"/>
              </a:lnSpc>
              <a:spcBef>
                <a:spcPts val="0"/>
              </a:spcBef>
              <a:spcAft>
                <a:spcPts val="0"/>
              </a:spcAft>
              <a:buFont typeface="Arial" panose="020B0604020202020204" pitchFamily="34" charset="0"/>
              <a:buChar char="•"/>
            </a:pPr>
            <a:endParaRPr sz="3200" dirty="0"/>
          </a:p>
          <a:p>
            <a:pPr marL="723900" lvl="1" indent="-457200" algn="l" rtl="0">
              <a:lnSpc>
                <a:spcPct val="115000"/>
              </a:lnSpc>
              <a:spcBef>
                <a:spcPts val="0"/>
              </a:spcBef>
              <a:spcAft>
                <a:spcPts val="0"/>
              </a:spcAft>
              <a:buSzPts val="3200"/>
              <a:buFont typeface="Arial" panose="020B0604020202020204" pitchFamily="34" charset="0"/>
              <a:buChar char="•"/>
            </a:pPr>
            <a:r>
              <a:rPr lang="en-US" sz="3200" dirty="0"/>
              <a:t>Similar social dynamics manifest in response to neurodiversity as to other forms of human diversity (e.g., ethnicity, gender, or culture), including power inequalities or embracing diversity as a source of creative potential.</a:t>
            </a:r>
            <a:endParaRPr sz="3200" dirty="0"/>
          </a:p>
          <a:p>
            <a:pPr marL="0" lvl="0" indent="0" algn="l" rtl="0">
              <a:lnSpc>
                <a:spcPct val="100000"/>
              </a:lnSpc>
              <a:spcBef>
                <a:spcPts val="0"/>
              </a:spcBef>
              <a:spcAft>
                <a:spcPts val="0"/>
              </a:spcAft>
              <a:buClr>
                <a:srgbClr val="000000"/>
              </a:buClr>
              <a:buSzPts val="1800"/>
              <a:buFont typeface="Arial"/>
              <a:buNone/>
            </a:pPr>
            <a:endParaRPr sz="3200" dirty="0"/>
          </a:p>
          <a:p>
            <a:pPr marL="0" lvl="0" indent="0" algn="l" rtl="0">
              <a:spcBef>
                <a:spcPts val="1000"/>
              </a:spcBef>
              <a:spcAft>
                <a:spcPts val="0"/>
              </a:spcAft>
              <a:buNone/>
            </a:pPr>
            <a:endParaRPr sz="3200" dirty="0"/>
          </a:p>
        </p:txBody>
      </p:sp>
      <p:sp>
        <p:nvSpPr>
          <p:cNvPr id="331" name="Google Shape;331;g125458fdc58_0_231"/>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chemeClr val="dk1"/>
              </a:buClr>
              <a:buSzPts val="1600"/>
              <a:buFont typeface="Inter"/>
              <a:buNone/>
            </a:pPr>
            <a:fld id="{00000000-1234-1234-1234-123412341234}" type="slidenum">
              <a:rPr lang="en-US"/>
              <a:t>6</a:t>
            </a:fld>
            <a:endParaRPr/>
          </a:p>
        </p:txBody>
      </p:sp>
      <p:sp>
        <p:nvSpPr>
          <p:cNvPr id="332" name="Google Shape;332;g125458fdc58_0_231"/>
          <p:cNvSpPr/>
          <p:nvPr/>
        </p:nvSpPr>
        <p:spPr>
          <a:xfrm>
            <a:off x="23785500" y="13045575"/>
            <a:ext cx="319500" cy="3729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g125458fdc58_0_231"/>
          <p:cNvPicPr preferRelativeResize="0"/>
          <p:nvPr/>
        </p:nvPicPr>
        <p:blipFill>
          <a:blip r:embed="rId3">
            <a:alphaModFix/>
          </a:blip>
          <a:stretch>
            <a:fillRect/>
          </a:stretch>
        </p:blipFill>
        <p:spPr>
          <a:xfrm>
            <a:off x="15821010" y="4682075"/>
            <a:ext cx="5715000" cy="571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2621bd9c15_0_153"/>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rgbClr val="000000"/>
              </a:buClr>
              <a:buFont typeface="Arial"/>
              <a:buNone/>
            </a:pPr>
            <a:fld id="{00000000-1234-1234-1234-123412341234}" type="slidenum">
              <a:rPr lang="en-US"/>
              <a:t>7</a:t>
            </a:fld>
            <a:endParaRPr/>
          </a:p>
        </p:txBody>
      </p:sp>
      <p:sp>
        <p:nvSpPr>
          <p:cNvPr id="340" name="Google Shape;340;g12621bd9c15_0_153"/>
          <p:cNvSpPr txBox="1">
            <a:spLocks noGrp="1"/>
          </p:cNvSpPr>
          <p:nvPr>
            <p:ph type="title" idx="4294967295"/>
          </p:nvPr>
        </p:nvSpPr>
        <p:spPr>
          <a:xfrm>
            <a:off x="7191910" y="2161684"/>
            <a:ext cx="10000200" cy="8313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What is autism?</a:t>
            </a:r>
            <a:endParaRPr/>
          </a:p>
        </p:txBody>
      </p:sp>
      <p:sp>
        <p:nvSpPr>
          <p:cNvPr id="341" name="Google Shape;341;g12621bd9c15_0_153"/>
          <p:cNvSpPr txBox="1">
            <a:spLocks noGrp="1"/>
          </p:cNvSpPr>
          <p:nvPr>
            <p:ph type="body" idx="4294967295"/>
          </p:nvPr>
        </p:nvSpPr>
        <p:spPr>
          <a:xfrm>
            <a:off x="3601344" y="3713975"/>
            <a:ext cx="17181300" cy="9068100"/>
          </a:xfrm>
          <a:prstGeom prst="rect">
            <a:avLst/>
          </a:prstGeom>
        </p:spPr>
        <p:txBody>
          <a:bodyPr spcFirstLastPara="1" wrap="square" lIns="91425" tIns="45700" rIns="91425" bIns="45700" anchor="t" anchorCtr="0">
            <a:normAutofit/>
          </a:bodyPr>
          <a:lstStyle/>
          <a:p>
            <a:pPr marL="482600" lvl="0" indent="-457200" algn="l" rtl="0">
              <a:lnSpc>
                <a:spcPct val="115000"/>
              </a:lnSpc>
              <a:spcBef>
                <a:spcPts val="0"/>
              </a:spcBef>
              <a:spcAft>
                <a:spcPts val="0"/>
              </a:spcAft>
              <a:buClr>
                <a:schemeClr val="dk1"/>
              </a:buClr>
              <a:buSzPts val="3200"/>
              <a:buFont typeface="Arial" panose="020B0604020202020204" pitchFamily="34" charset="0"/>
              <a:buChar char="•"/>
            </a:pPr>
            <a:r>
              <a:rPr lang="en-US" sz="3200" dirty="0"/>
              <a:t>Autistic people may experience difficulties with social communication and have “restricted, repetitive patterns of behavior and/or focused interests.” (APA, 2013)</a:t>
            </a:r>
            <a:endParaRPr sz="3200" baseline="30000" dirty="0"/>
          </a:p>
          <a:p>
            <a:pPr lvl="0" indent="-457200" algn="l" rtl="0">
              <a:lnSpc>
                <a:spcPct val="115000"/>
              </a:lnSpc>
              <a:spcBef>
                <a:spcPts val="0"/>
              </a:spcBef>
              <a:spcAft>
                <a:spcPts val="0"/>
              </a:spcAft>
              <a:buClr>
                <a:schemeClr val="dk1"/>
              </a:buClr>
              <a:buSzPts val="1100"/>
              <a:buFont typeface="Arial" panose="020B0604020202020204" pitchFamily="34" charset="0"/>
              <a:buChar char="•"/>
            </a:pPr>
            <a:endParaRPr sz="3200" baseline="30000" dirty="0"/>
          </a:p>
          <a:p>
            <a:pPr marL="482600" lvl="0" indent="-457200" algn="l" rtl="0">
              <a:lnSpc>
                <a:spcPct val="115000"/>
              </a:lnSpc>
              <a:spcBef>
                <a:spcPts val="0"/>
              </a:spcBef>
              <a:spcAft>
                <a:spcPts val="0"/>
              </a:spcAft>
              <a:buClr>
                <a:schemeClr val="dk1"/>
              </a:buClr>
              <a:buSzPts val="3200"/>
              <a:buFont typeface="Arial" panose="020B0604020202020204" pitchFamily="34" charset="0"/>
              <a:buChar char="•"/>
            </a:pPr>
            <a:r>
              <a:rPr lang="en-US" sz="3200" dirty="0"/>
              <a:t>While these core features are consistent for all diagnosed as autistic, autistic individuals present with a wide spectrum of differing strengths and support needs.</a:t>
            </a:r>
            <a:endParaRPr sz="3200" dirty="0"/>
          </a:p>
          <a:p>
            <a:pPr marL="914400" lvl="0" indent="-457200" algn="l" rtl="0">
              <a:lnSpc>
                <a:spcPct val="115000"/>
              </a:lnSpc>
              <a:spcBef>
                <a:spcPts val="0"/>
              </a:spcBef>
              <a:spcAft>
                <a:spcPts val="0"/>
              </a:spcAft>
              <a:buClr>
                <a:schemeClr val="dk1"/>
              </a:buClr>
              <a:buSzPts val="1100"/>
              <a:buFont typeface="Arial" panose="020B0604020202020204" pitchFamily="34" charset="0"/>
              <a:buChar char="•"/>
            </a:pPr>
            <a:endParaRPr sz="3200" dirty="0"/>
          </a:p>
          <a:p>
            <a:pPr lvl="0" indent="-457200" algn="l" rtl="0">
              <a:lnSpc>
                <a:spcPct val="115000"/>
              </a:lnSpc>
              <a:spcBef>
                <a:spcPts val="0"/>
              </a:spcBef>
              <a:spcAft>
                <a:spcPts val="0"/>
              </a:spcAft>
              <a:buSzPts val="3200"/>
              <a:buFont typeface="Arial" panose="020B0604020202020204" pitchFamily="34" charset="0"/>
              <a:buChar char="•"/>
            </a:pPr>
            <a:r>
              <a:rPr lang="en-US" sz="3200" dirty="0"/>
              <a:t>Autistic people often express their focused interests through a systematic approach to learning and a strong affinity for computers, mathematics and science. (Baron-Cohen, 2009; Jordan &amp; Caldwell-Harris, 2012)</a:t>
            </a:r>
            <a:endParaRPr sz="3200" baseline="30000" dirty="0"/>
          </a:p>
          <a:p>
            <a:pPr marL="0" lvl="0" indent="0" algn="l" rtl="0">
              <a:spcBef>
                <a:spcPts val="1000"/>
              </a:spcBef>
              <a:spcAft>
                <a:spcPts val="0"/>
              </a:spcAft>
              <a:buNone/>
            </a:pPr>
            <a:endParaRPr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2621bd9c15_0_7"/>
          <p:cNvSpPr txBox="1"/>
          <p:nvPr/>
        </p:nvSpPr>
        <p:spPr>
          <a:xfrm>
            <a:off x="3450300" y="4323525"/>
            <a:ext cx="148278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solidFill>
                  <a:schemeClr val="lt1"/>
                </a:solidFill>
                <a:latin typeface="Inter"/>
                <a:ea typeface="Inter"/>
                <a:cs typeface="Inter"/>
                <a:sym typeface="Inter"/>
              </a:rPr>
              <a:t>Poll:</a:t>
            </a:r>
            <a:endParaRPr sz="7200">
              <a:solidFill>
                <a:schemeClr val="lt1"/>
              </a:solidFill>
              <a:latin typeface="Inter"/>
              <a:ea typeface="Inter"/>
              <a:cs typeface="Inter"/>
              <a:sym typeface="Inter"/>
            </a:endParaRPr>
          </a:p>
          <a:p>
            <a:pPr marL="0" lvl="0" indent="0" algn="l" rtl="0">
              <a:spcBef>
                <a:spcPts val="0"/>
              </a:spcBef>
              <a:spcAft>
                <a:spcPts val="0"/>
              </a:spcAft>
              <a:buNone/>
            </a:pPr>
            <a:r>
              <a:rPr lang="en-US" sz="7200">
                <a:solidFill>
                  <a:schemeClr val="lt1"/>
                </a:solidFill>
                <a:latin typeface="Inter"/>
                <a:ea typeface="Inter"/>
                <a:cs typeface="Inter"/>
                <a:sym typeface="Inter"/>
              </a:rPr>
              <a:t>Do you have experience working with young people on the autism spectrum?</a:t>
            </a:r>
            <a:endParaRPr sz="7200">
              <a:solidFill>
                <a:schemeClr val="lt1"/>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2621bd9c15_0_162"/>
          <p:cNvSpPr txBox="1">
            <a:spLocks noGrp="1"/>
          </p:cNvSpPr>
          <p:nvPr>
            <p:ph type="sldNum" idx="12"/>
          </p:nvPr>
        </p:nvSpPr>
        <p:spPr>
          <a:xfrm>
            <a:off x="1" y="13108872"/>
            <a:ext cx="1288200" cy="246300"/>
          </a:xfrm>
          <a:prstGeom prst="rect">
            <a:avLst/>
          </a:prstGeom>
        </p:spPr>
        <p:txBody>
          <a:bodyPr spcFirstLastPara="1" wrap="square" lIns="0" tIns="0" rIns="0" bIns="0" anchor="t" anchorCtr="0">
            <a:spAutoFit/>
          </a:bodyPr>
          <a:lstStyle/>
          <a:p>
            <a:pPr marL="0" lvl="0" indent="0" algn="ctr" rtl="0">
              <a:spcBef>
                <a:spcPts val="0"/>
              </a:spcBef>
              <a:spcAft>
                <a:spcPts val="0"/>
              </a:spcAft>
              <a:buClr>
                <a:srgbClr val="000000"/>
              </a:buClr>
              <a:buFont typeface="Arial"/>
              <a:buNone/>
            </a:pPr>
            <a:fld id="{00000000-1234-1234-1234-123412341234}" type="slidenum">
              <a:rPr lang="en-US"/>
              <a:t>9</a:t>
            </a:fld>
            <a:endParaRPr/>
          </a:p>
        </p:txBody>
      </p:sp>
      <p:sp>
        <p:nvSpPr>
          <p:cNvPr id="354" name="Google Shape;354;g12621bd9c15_0_162"/>
          <p:cNvSpPr txBox="1">
            <a:spLocks noGrp="1"/>
          </p:cNvSpPr>
          <p:nvPr>
            <p:ph type="title" idx="4294967295"/>
          </p:nvPr>
        </p:nvSpPr>
        <p:spPr>
          <a:xfrm>
            <a:off x="7191910" y="2395959"/>
            <a:ext cx="10000200" cy="8313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A note about language:</a:t>
            </a:r>
            <a:endParaRPr/>
          </a:p>
        </p:txBody>
      </p:sp>
      <p:sp>
        <p:nvSpPr>
          <p:cNvPr id="355" name="Google Shape;355;g12621bd9c15_0_162"/>
          <p:cNvSpPr txBox="1">
            <a:spLocks noGrp="1"/>
          </p:cNvSpPr>
          <p:nvPr>
            <p:ph type="body" idx="4294967295"/>
          </p:nvPr>
        </p:nvSpPr>
        <p:spPr>
          <a:xfrm>
            <a:off x="5515050" y="3990875"/>
            <a:ext cx="13353900" cy="5167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3600" dirty="0"/>
              <a:t>"Autism isn’t something a person has, or a “shell” that a person is trapped inside. There’s no normal child hidden behind the autism. Autism is a way of being. It is pervasive; it colors every experience, every sensation, perception, thought, emotion, and encounter, every aspect of existence. It is not possible to separate the autism from the person–and if it were possible, the person you’d have left would not be the same person you started with.” </a:t>
            </a:r>
            <a:endParaRPr sz="3600" dirty="0"/>
          </a:p>
          <a:p>
            <a:pPr marL="0" lvl="0" indent="0" algn="l" rtl="0">
              <a:spcBef>
                <a:spcPts val="1000"/>
              </a:spcBef>
              <a:spcAft>
                <a:spcPts val="0"/>
              </a:spcAft>
              <a:buClr>
                <a:schemeClr val="dk1"/>
              </a:buClr>
              <a:buSzPts val="1100"/>
              <a:buFont typeface="Arial"/>
              <a:buNone/>
            </a:pPr>
            <a:r>
              <a:rPr lang="en-US" sz="3600" dirty="0"/>
              <a:t> </a:t>
            </a:r>
            <a:endParaRPr sz="3600" dirty="0"/>
          </a:p>
          <a:p>
            <a:pPr marL="0" lvl="0" indent="0" algn="l" rtl="0">
              <a:spcBef>
                <a:spcPts val="1000"/>
              </a:spcBef>
              <a:spcAft>
                <a:spcPts val="0"/>
              </a:spcAft>
              <a:buClr>
                <a:schemeClr val="dk1"/>
              </a:buClr>
              <a:buSzPts val="1100"/>
              <a:buFont typeface="Arial"/>
              <a:buNone/>
            </a:pPr>
            <a:r>
              <a:rPr lang="en-US" sz="3600" dirty="0"/>
              <a:t>- Jim Sinclair (1993)</a:t>
            </a:r>
            <a:endParaRPr sz="3600" dirty="0"/>
          </a:p>
          <a:p>
            <a:pPr marL="0" lvl="0" indent="0" algn="l" rtl="0">
              <a:spcBef>
                <a:spcPts val="1000"/>
              </a:spcBef>
              <a:spcAft>
                <a:spcPts val="0"/>
              </a:spcAft>
              <a:buClr>
                <a:schemeClr val="dk1"/>
              </a:buClr>
              <a:buSzPts val="1100"/>
              <a:buFont typeface="Arial"/>
              <a:buNone/>
            </a:pPr>
            <a:endParaRPr sz="3600" dirty="0"/>
          </a:p>
          <a:p>
            <a:pPr marL="0" lvl="0" indent="0" algn="l" rtl="0">
              <a:spcBef>
                <a:spcPts val="1000"/>
              </a:spcBef>
              <a:spcAft>
                <a:spcPts val="0"/>
              </a:spcAft>
              <a:buNone/>
            </a:pPr>
            <a:endParaRPr sz="3600" dirty="0"/>
          </a:p>
        </p:txBody>
      </p:sp>
    </p:spTree>
  </p:cSld>
  <p:clrMapOvr>
    <a:masterClrMapping/>
  </p:clrMapOvr>
</p:sld>
</file>

<file path=ppt/theme/theme1.xml><?xml version="1.0" encoding="utf-8"?>
<a:theme xmlns:a="http://schemas.openxmlformats.org/drawingml/2006/main" name="1_Custom Design">
  <a:themeElements>
    <a:clrScheme name="Bibliotheca">
      <a:dk1>
        <a:srgbClr val="000000"/>
      </a:dk1>
      <a:lt1>
        <a:srgbClr val="FFFFFF"/>
      </a:lt1>
      <a:dk2>
        <a:srgbClr val="000000"/>
      </a:dk2>
      <a:lt2>
        <a:srgbClr val="FFFFFF"/>
      </a:lt2>
      <a:accent1>
        <a:srgbClr val="000000"/>
      </a:accent1>
      <a:accent2>
        <a:srgbClr val="7F7F7F"/>
      </a:accent2>
      <a:accent3>
        <a:srgbClr val="EE0000"/>
      </a:accent3>
      <a:accent4>
        <a:srgbClr val="FF3B3B"/>
      </a:accent4>
      <a:accent5>
        <a:srgbClr val="B2B2B2"/>
      </a:accent5>
      <a:accent6>
        <a:srgbClr val="EEEEEE"/>
      </a:accent6>
      <a:hlink>
        <a:srgbClr val="EE0000"/>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IDEAS">
      <a:dk1>
        <a:srgbClr val="FFFFFF"/>
      </a:dk1>
      <a:lt1>
        <a:srgbClr val="C2E8F8"/>
      </a:lt1>
      <a:dk2>
        <a:srgbClr val="333333"/>
      </a:dk2>
      <a:lt2>
        <a:srgbClr val="D9D9D9"/>
      </a:lt2>
      <a:accent1>
        <a:srgbClr val="0092D0"/>
      </a:accent1>
      <a:accent2>
        <a:srgbClr val="F79727"/>
      </a:accent2>
      <a:accent3>
        <a:srgbClr val="79C141"/>
      </a:accent3>
      <a:accent4>
        <a:srgbClr val="77716C"/>
      </a:accent4>
      <a:accent5>
        <a:srgbClr val="E20371"/>
      </a:accent5>
      <a:accent6>
        <a:srgbClr val="666666"/>
      </a:accent6>
      <a:hlink>
        <a:srgbClr val="032F7E"/>
      </a:hlink>
      <a:folHlink>
        <a:srgbClr val="5808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ift">
  <a:themeElements>
    <a:clrScheme name="IDEAS">
      <a:dk1>
        <a:srgbClr val="FFFFFF"/>
      </a:dk1>
      <a:lt1>
        <a:srgbClr val="C2E8F8"/>
      </a:lt1>
      <a:dk2>
        <a:srgbClr val="333333"/>
      </a:dk2>
      <a:lt2>
        <a:srgbClr val="D9D9D9"/>
      </a:lt2>
      <a:accent1>
        <a:srgbClr val="0092D0"/>
      </a:accent1>
      <a:accent2>
        <a:srgbClr val="F79727"/>
      </a:accent2>
      <a:accent3>
        <a:srgbClr val="79C141"/>
      </a:accent3>
      <a:accent4>
        <a:srgbClr val="77716C"/>
      </a:accent4>
      <a:accent5>
        <a:srgbClr val="E20371"/>
      </a:accent5>
      <a:accent6>
        <a:srgbClr val="666666"/>
      </a:accent6>
      <a:hlink>
        <a:srgbClr val="032F7E"/>
      </a:hlink>
      <a:folHlink>
        <a:srgbClr val="5808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uage xmlns="d99aebb1-b35e-4551-b1ce-f87c80d01769">
      <Value>All</Value>
    </Language>
    <File_x0020_type0 xmlns="d99aebb1-b35e-4551-b1ce-f87c80d01769">File type:</File_x0020_type0>
    <TaxCatchAll xmlns="2f6c9baa-12cb-473f-9029-794bbc066d1d">
      <Value>24</Value>
    </TaxCatchAll>
    <Country xmlns="d99aebb1-b35e-4551-b1ce-f87c80d01769">
      <Value>All</Value>
    </Country>
    <gf9d4694dc7c48709016227e9fef36df xmlns="d99aebb1-b35e-4551-b1ce-f87c80d01769">
      <Terms xmlns="http://schemas.microsoft.com/office/infopath/2007/PartnerControls">
        <TermInfo xmlns="http://schemas.microsoft.com/office/infopath/2007/PartnerControls">
          <TermName xmlns="http://schemas.microsoft.com/office/infopath/2007/PartnerControls">General</TermName>
          <TermId xmlns="http://schemas.microsoft.com/office/infopath/2007/PartnerControls">abb9b082-7188-4986-bce3-00e9251b5e6f</TermId>
        </TermInfo>
      </Terms>
    </gf9d4694dc7c48709016227e9fef36df>
    <Doc_x0020_Type xmlns="d99aebb1-b35e-4551-b1ce-f87c80d01769">
      <Value>Other</Value>
    </Doc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FCE6564E4C7C42BB86E0471AB3238D" ma:contentTypeVersion="36" ma:contentTypeDescription="Create a new document." ma:contentTypeScope="" ma:versionID="7e94089e0f1c48ba03f8528fa0c43716">
  <xsd:schema xmlns:xsd="http://www.w3.org/2001/XMLSchema" xmlns:xs="http://www.w3.org/2001/XMLSchema" xmlns:p="http://schemas.microsoft.com/office/2006/metadata/properties" xmlns:ns2="d99aebb1-b35e-4551-b1ce-f87c80d01769" xmlns:ns3="2f6c9baa-12cb-473f-9029-794bbc066d1d" xmlns:ns4="47f9f0af-9a87-4a59-bc56-d9e32fb4bba7" targetNamespace="http://schemas.microsoft.com/office/2006/metadata/properties" ma:root="true" ma:fieldsID="21a6bd353b98da8315527f9ec1de402b" ns2:_="" ns3:_="" ns4:_="">
    <xsd:import namespace="d99aebb1-b35e-4551-b1ce-f87c80d01769"/>
    <xsd:import namespace="2f6c9baa-12cb-473f-9029-794bbc066d1d"/>
    <xsd:import namespace="47f9f0af-9a87-4a59-bc56-d9e32fb4bba7"/>
    <xsd:element name="properties">
      <xsd:complexType>
        <xsd:sequence>
          <xsd:element name="documentManagement">
            <xsd:complexType>
              <xsd:all>
                <xsd:element ref="ns2:Doc_x0020_Type" minOccurs="0"/>
                <xsd:element ref="ns2:File_x0020_type0" minOccurs="0"/>
                <xsd:element ref="ns2:Language" minOccurs="0"/>
                <xsd:element ref="ns2:MediaServiceMetadata" minOccurs="0"/>
                <xsd:element ref="ns2:MediaServiceFastMetadata" minOccurs="0"/>
                <xsd:element ref="ns2:gf9d4694dc7c48709016227e9fef36df" minOccurs="0"/>
                <xsd:element ref="ns3:TaxCatchAll"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Country" minOccurs="0"/>
                <xsd:element ref="ns4:SharedWithUsers" minOccurs="0"/>
                <xsd:element ref="ns4: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aebb1-b35e-4551-b1ce-f87c80d01769" elementFormDefault="qualified">
    <xsd:import namespace="http://schemas.microsoft.com/office/2006/documentManagement/types"/>
    <xsd:import namespace="http://schemas.microsoft.com/office/infopath/2007/PartnerControls"/>
    <xsd:element name="Doc_x0020_Type" ma:index="3" nillable="true" ma:displayName="Doc Type" ma:default="Other" ma:internalName="Doc_x0020_Type">
      <xsd:complexType>
        <xsd:complexContent>
          <xsd:extension base="dms:MultiChoice">
            <xsd:sequence>
              <xsd:element name="Value" maxOccurs="unbounded" minOccurs="0" nillable="true">
                <xsd:simpleType>
                  <xsd:restriction base="dms:Choice">
                    <xsd:enumeration value="Other"/>
                    <xsd:enumeration value="Artwork"/>
                    <xsd:enumeration value="Brochure"/>
                    <xsd:enumeration value="Brand-Fonts-Logo"/>
                    <xsd:enumeration value="Datasheet"/>
                    <xsd:enumeration value="Guide"/>
                    <xsd:enumeration value="Playbook"/>
                    <xsd:enumeration value="Online Content"/>
                    <xsd:enumeration value="Presentation"/>
                    <xsd:enumeration value="Template"/>
                    <xsd:enumeration value="Video"/>
                    <xsd:enumeration value="Campaign"/>
                    <xsd:enumeration value="Event + Webinar"/>
                  </xsd:restriction>
                </xsd:simpleType>
              </xsd:element>
            </xsd:sequence>
          </xsd:extension>
        </xsd:complexContent>
      </xsd:complexType>
    </xsd:element>
    <xsd:element name="File_x0020_type0" ma:index="4" nillable="true" ma:displayName="File type" ma:default="File type:" ma:format="Dropdown" ma:internalName="File_x0020_type0">
      <xsd:simpleType>
        <xsd:restriction base="dms:Choice">
          <xsd:enumeration value="File type:"/>
          <xsd:enumeration value="Word"/>
          <xsd:enumeration value="Powerpoint"/>
          <xsd:enumeration value="Excel"/>
          <xsd:enumeration value="PDF"/>
          <xsd:enumeration value="Image (PNG, JPG)"/>
          <xsd:enumeration value="Link"/>
          <xsd:enumeration value="Zip"/>
          <xsd:enumeration value="MSG"/>
          <xsd:enumeration value="AI"/>
          <xsd:enumeration value="MP4/MOV"/>
        </xsd:restriction>
      </xsd:simpleType>
    </xsd:element>
    <xsd:element name="Language" ma:index="5" nillable="true" ma:displayName="Language" ma:default="All" ma:internalName="Language">
      <xsd:complexType>
        <xsd:complexContent>
          <xsd:extension base="dms:MultiChoice">
            <xsd:sequence>
              <xsd:element name="Value" maxOccurs="unbounded" minOccurs="0" nillable="true">
                <xsd:simpleType>
                  <xsd:restriction base="dms:Choice">
                    <xsd:enumeration value="All"/>
                    <xsd:enumeration value="Canada FR"/>
                    <xsd:enumeration value="Chinese CN"/>
                    <xsd:enumeration value="Chinese TW"/>
                    <xsd:enumeration value="Danish"/>
                    <xsd:enumeration value="Dutch"/>
                    <xsd:enumeration value="English US"/>
                    <xsd:enumeration value="English GB"/>
                    <xsd:enumeration value="Finnish"/>
                    <xsd:enumeration value="French"/>
                    <xsd:enumeration value="German"/>
                    <xsd:enumeration value="Japanese"/>
                    <xsd:enumeration value="Korean"/>
                    <xsd:enumeration value="Norwegian"/>
                    <xsd:enumeration value="Portuguese"/>
                    <xsd:enumeration value="Spanish"/>
                    <xsd:enumeration value="Swedish"/>
                  </xsd:restriction>
                </xsd:simple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gf9d4694dc7c48709016227e9fef36df" ma:index="10" nillable="true" ma:taxonomy="true" ma:internalName="gf9d4694dc7c48709016227e9fef36df" ma:taxonomyFieldName="Product_x0020_category" ma:displayName="Product category" ma:readOnly="false" ma:default="" ma:fieldId="{0f9d4694-dc7c-4870-9016-227e9fef36df}" ma:taxonomyMulti="true" ma:sspId="da011437-518b-4d0b-8a80-d982173252c2" ma:termSetId="f5534e47-991a-45ce-87ae-3b5dfa305ffd" ma:anchorId="00000000-0000-0000-0000-000000000000" ma:open="true" ma:isKeyword="false">
      <xsd:complexType>
        <xsd:sequence>
          <xsd:element ref="pc:Terms" minOccurs="0" maxOccurs="1"/>
        </xsd:sequence>
      </xsd:complex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Country" ma:index="22" nillable="true" ma:displayName="Country" ma:default="All" ma:internalName="Country">
      <xsd:complexType>
        <xsd:complexContent>
          <xsd:extension base="dms:MultiChoice">
            <xsd:sequence>
              <xsd:element name="Value" maxOccurs="unbounded" minOccurs="0" nillable="true">
                <xsd:simpleType>
                  <xsd:restriction base="dms:Choice">
                    <xsd:enumeration value="All"/>
                    <xsd:enumeration value="USA"/>
                    <xsd:enumeration value="Australia"/>
                    <xsd:enumeration value="Belgium"/>
                    <xsd:enumeration value="Brazil"/>
                    <xsd:enumeration value="Canada"/>
                    <xsd:enumeration value="China"/>
                    <xsd:enumeration value="Denmark"/>
                    <xsd:enumeration value="Finland"/>
                    <xsd:enumeration value="France"/>
                    <xsd:enumeration value="Germany"/>
                    <xsd:enumeration value="Hong Kong"/>
                    <xsd:enumeration value="Japan"/>
                    <xsd:enumeration value="Korea"/>
                    <xsd:enumeration value="Latin America"/>
                    <xsd:enumeration value="Netherlands"/>
                    <xsd:enumeration value="Norway"/>
                    <xsd:enumeration value="United Kingdom"/>
                    <xsd:enumeration value="South East Asia"/>
                    <xsd:enumeration value="Singapore"/>
                    <xsd:enumeration value="Spain"/>
                    <xsd:enumeration value="Sweden"/>
                    <xsd:enumeration value="Switzerland"/>
                  </xsd:restriction>
                </xsd:simpleType>
              </xsd:element>
            </xsd:sequence>
          </xsd:extension>
        </xsd:complexContent>
      </xsd:complex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6c9baa-12cb-473f-9029-794bbc066d1d"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9b9684fe-5b07-45e3-91fc-f6669d497162}" ma:internalName="TaxCatchAll" ma:showField="CatchAllData" ma:web="2f6c9baa-12cb-473f-9029-794bbc066d1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f9f0af-9a87-4a59-bc56-d9e32fb4bba7"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9A186B-8D0D-49CF-BFDE-6EC96B842097}">
  <ds:schemaRefs>
    <ds:schemaRef ds:uri="http://schemas.microsoft.com/sharepoint/v3/contenttype/forms"/>
  </ds:schemaRefs>
</ds:datastoreItem>
</file>

<file path=customXml/itemProps2.xml><?xml version="1.0" encoding="utf-8"?>
<ds:datastoreItem xmlns:ds="http://schemas.openxmlformats.org/officeDocument/2006/customXml" ds:itemID="{DB4A1AEA-CF63-4725-97F4-57F7A9539B16}">
  <ds:schemaRefs>
    <ds:schemaRef ds:uri="2f6c9baa-12cb-473f-9029-794bbc066d1d"/>
    <ds:schemaRef ds:uri="47f9f0af-9a87-4a59-bc56-d9e32fb4bba7"/>
    <ds:schemaRef ds:uri="d99aebb1-b35e-4551-b1ce-f87c80d017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67B6E9-75D3-415C-BCF4-7473FB974CEE}">
  <ds:schemaRefs>
    <ds:schemaRef ds:uri="2f6c9baa-12cb-473f-9029-794bbc066d1d"/>
    <ds:schemaRef ds:uri="47f9f0af-9a87-4a59-bc56-d9e32fb4bba7"/>
    <ds:schemaRef ds:uri="d99aebb1-b35e-4551-b1ce-f87c80d01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1875</TotalTime>
  <Words>2478</Words>
  <Application>Microsoft Office PowerPoint</Application>
  <PresentationFormat>Custom</PresentationFormat>
  <Paragraphs>327</Paragraphs>
  <Slides>37</Slides>
  <Notes>37</Notes>
  <HiddenSlides>0</HiddenSlides>
  <MMClips>1</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1_Custom Design</vt:lpstr>
      <vt:lpstr>Shift</vt:lpstr>
      <vt:lpstr>Shift</vt:lpstr>
      <vt:lpstr>Inventing, Designing, and Engineering for All Students</vt:lpstr>
      <vt:lpstr>PowerPoint Presentation</vt:lpstr>
      <vt:lpstr>PowerPoint Presentation</vt:lpstr>
      <vt:lpstr>Making at Libraries</vt:lpstr>
      <vt:lpstr>PowerPoint Presentation</vt:lpstr>
      <vt:lpstr>What is Neurodiversity?</vt:lpstr>
      <vt:lpstr>What is autism?</vt:lpstr>
      <vt:lpstr>PowerPoint Presentation</vt:lpstr>
      <vt:lpstr>A note about language:</vt:lpstr>
      <vt:lpstr>The Need</vt:lpstr>
      <vt:lpstr>PowerPoint Presentation</vt:lpstr>
      <vt:lpstr>What is making and why is it helpful for autistic youth?</vt:lpstr>
      <vt:lpstr>History of IDEAS 2016-2022</vt:lpstr>
      <vt:lpstr>Goals of the IDEAS Maker Program </vt:lpstr>
      <vt:lpstr>Research on Making in Nest Schools</vt:lpstr>
      <vt:lpstr>Making in Inclusion Settings</vt:lpstr>
      <vt:lpstr>Stories of Student Growth</vt:lpstr>
      <vt:lpstr>Stories of Student Growth</vt:lpstr>
      <vt:lpstr>Example Maker Activities</vt:lpstr>
      <vt:lpstr>JOURNAL MAKING</vt:lpstr>
      <vt:lpstr>Journals</vt:lpstr>
      <vt:lpstr>Materials you need today</vt:lpstr>
      <vt:lpstr>How can we make a journal?</vt:lpstr>
      <vt:lpstr>Journal Binding Method #1</vt:lpstr>
      <vt:lpstr>Journal Binding Method #2</vt:lpstr>
      <vt:lpstr>WOODEN BLOCKS</vt:lpstr>
      <vt:lpstr>TINKERCAD</vt:lpstr>
      <vt:lpstr>CIRCUITS</vt:lpstr>
      <vt:lpstr>MOTORS</vt:lpstr>
      <vt:lpstr>Curriculum Development &amp; Adaptation</vt:lpstr>
      <vt:lpstr>Adaptations we’re making to IDEAS Maker Program</vt:lpstr>
      <vt:lpstr>Supports to Implement with Neurodivergent Learners </vt:lpstr>
      <vt:lpstr>PowerPoint Presentation</vt:lpstr>
      <vt:lpstr>PowerPoint Presentation</vt:lpstr>
      <vt:lpstr>Learn from library leaders around the world</vt:lpstr>
      <vt:lpstr>Help shape the future  of our digital events!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Mackenzie Carrane</dc:creator>
  <cp:lastModifiedBy>Georgette Kenney</cp:lastModifiedBy>
  <cp:revision>2</cp:revision>
  <dcterms:created xsi:type="dcterms:W3CDTF">2021-08-27T22:02:51Z</dcterms:created>
  <dcterms:modified xsi:type="dcterms:W3CDTF">2022-05-05T12:37:11Z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0x01010019FCE6564E4C7C42BB86E0471AB3238D</vt:lpwstr>
  </property>
  <property fmtid="{D5CDD505-2E9C-101B-9397-08002B2CF9AE}" pid="3" name="Product category">
    <vt:lpwstr>24;#General|abb9b082-7188-4986-bce3-00e9251b5e6f</vt:lpwstr>
  </property>
</Properties>
</file>